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277" r:id="rId5"/>
    <p:sldId id="270" r:id="rId6"/>
    <p:sldId id="271" r:id="rId7"/>
    <p:sldId id="292" r:id="rId8"/>
    <p:sldId id="293" r:id="rId9"/>
    <p:sldId id="264" r:id="rId10"/>
    <p:sldId id="279" r:id="rId11"/>
    <p:sldId id="316" r:id="rId12"/>
    <p:sldId id="274" r:id="rId13"/>
    <p:sldId id="285" r:id="rId14"/>
    <p:sldId id="294" r:id="rId15"/>
    <p:sldId id="300" r:id="rId16"/>
    <p:sldId id="322" r:id="rId17"/>
    <p:sldId id="295" r:id="rId18"/>
    <p:sldId id="296" r:id="rId19"/>
    <p:sldId id="317" r:id="rId20"/>
    <p:sldId id="297" r:id="rId21"/>
    <p:sldId id="298" r:id="rId22"/>
    <p:sldId id="299" r:id="rId23"/>
    <p:sldId id="323" r:id="rId24"/>
    <p:sldId id="314" r:id="rId25"/>
    <p:sldId id="301" r:id="rId26"/>
    <p:sldId id="302" r:id="rId27"/>
    <p:sldId id="320" r:id="rId28"/>
    <p:sldId id="303" r:id="rId29"/>
    <p:sldId id="304" r:id="rId30"/>
    <p:sldId id="305" r:id="rId31"/>
    <p:sldId id="306" r:id="rId32"/>
    <p:sldId id="313" r:id="rId33"/>
    <p:sldId id="307" r:id="rId34"/>
    <p:sldId id="308" r:id="rId35"/>
    <p:sldId id="321" r:id="rId36"/>
    <p:sldId id="309" r:id="rId37"/>
    <p:sldId id="310" r:id="rId38"/>
    <p:sldId id="311" r:id="rId39"/>
    <p:sldId id="312" r:id="rId40"/>
    <p:sldId id="284" r:id="rId41"/>
    <p:sldId id="326" r:id="rId42"/>
    <p:sldId id="327" r:id="rId43"/>
    <p:sldId id="328" r:id="rId44"/>
    <p:sldId id="324" r:id="rId45"/>
    <p:sldId id="31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38422-CAD3-499C-D0E5-FFC0744D591B}" v="1149" dt="2020-09-23T20:34:03.705"/>
    <p1510:client id="{10E0BDDD-A933-5026-A93B-ED1EA685D719}" v="10" dt="2020-09-24T02:42:44.324"/>
    <p1510:client id="{22258331-B6FA-48E2-BB80-E7FB9F4981F8}" v="4" dt="2020-09-24T01:00:20.073"/>
    <p1510:client id="{446F2190-ACE5-4721-BA7C-511963791466}" v="25" dt="2020-09-23T21:29:31.933"/>
    <p1510:client id="{551757E2-B8B8-8E67-17F5-4567564EFBEE}" v="2" dt="2020-09-23T10:52:04.354"/>
    <p1510:client id="{86D262F0-4F9E-E9B5-2EBB-007ECDBEC949}" v="4" dt="2020-09-23T12:19:06.441"/>
    <p1510:client id="{86E5A948-CCBB-C730-E115-D604EC530DED}" v="25" dt="2020-09-24T00:58:02.502"/>
    <p1510:client id="{9C1B84C0-747A-BC48-47D1-07DBA175F1E6}" v="167" dt="2020-09-23T22:30:09.895"/>
    <p1510:client id="{A11C89BE-A68B-8033-36A6-74797C27C102}" v="23" dt="2020-09-23T12:49:42.044"/>
    <p1510:client id="{AC4A6755-859B-BA11-89AB-94988451A119}" v="93" dt="2020-09-24T03:30:26.280"/>
    <p1510:client id="{B2F404EE-B665-204A-5C43-ED5A6CC07873}" v="1419" dt="2020-09-23T21:25:10.329"/>
    <p1510:client id="{B51D10F3-7CA5-BD23-C8B2-CA65ECD0DB0D}" v="775" dt="2020-09-23T03:17:24.102"/>
    <p1510:client id="{B62B76AC-FBFF-2A6A-5781-B321B4B2D507}" v="100" dt="2020-09-24T03:54:41.005"/>
    <p1510:client id="{BB1492AF-B993-4EF7-6C95-D057646B4E77}" v="285" dt="2020-09-24T04:14:52.331"/>
    <p1510:client id="{DA4E0924-08E0-50C0-E845-7E93A33EEDF9}" v="13" dt="2020-09-23T21:35:30.816"/>
    <p1510:client id="{E857343C-5DC6-499F-9F8D-E65CA0DCF719}" v="630" dt="2020-09-23T23:44:55.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S.R.R.M it17100076" userId="b8c7c6ae-94c5-4a75-b0f4-e73b316601e7" providerId="ADAL" clId="{E857343C-5DC6-499F-9F8D-E65CA0DCF719}"/>
    <pc:docChg chg="undo redo custSel addSld delSld modSld">
      <pc:chgData name="Silva S.R.R.M it17100076" userId="b8c7c6ae-94c5-4a75-b0f4-e73b316601e7" providerId="ADAL" clId="{E857343C-5DC6-499F-9F8D-E65CA0DCF719}" dt="2020-09-23T23:44:55.522" v="633" actId="255"/>
      <pc:docMkLst>
        <pc:docMk/>
      </pc:docMkLst>
      <pc:sldChg chg="addSp modSp mod">
        <pc:chgData name="Silva S.R.R.M it17100076" userId="b8c7c6ae-94c5-4a75-b0f4-e73b316601e7" providerId="ADAL" clId="{E857343C-5DC6-499F-9F8D-E65CA0DCF719}" dt="2020-09-23T17:10:46.472" v="575" actId="255"/>
        <pc:sldMkLst>
          <pc:docMk/>
          <pc:sldMk cId="3250214859" sldId="284"/>
        </pc:sldMkLst>
        <pc:spChg chg="mod">
          <ac:chgData name="Silva S.R.R.M it17100076" userId="b8c7c6ae-94c5-4a75-b0f4-e73b316601e7" providerId="ADAL" clId="{E857343C-5DC6-499F-9F8D-E65CA0DCF719}" dt="2020-09-23T17:10:46.472" v="575" actId="255"/>
          <ac:spMkLst>
            <pc:docMk/>
            <pc:sldMk cId="3250214859" sldId="284"/>
            <ac:spMk id="3" creationId="{BEF3D551-122C-4719-815B-4B734524ED38}"/>
          </ac:spMkLst>
        </pc:spChg>
        <pc:spChg chg="add mod">
          <ac:chgData name="Silva S.R.R.M it17100076" userId="b8c7c6ae-94c5-4a75-b0f4-e73b316601e7" providerId="ADAL" clId="{E857343C-5DC6-499F-9F8D-E65CA0DCF719}" dt="2020-09-23T16:16:52.942" v="146" actId="14100"/>
          <ac:spMkLst>
            <pc:docMk/>
            <pc:sldMk cId="3250214859" sldId="284"/>
            <ac:spMk id="5" creationId="{EB8D6AF0-2F22-483C-AE59-A9DC4A845E0F}"/>
          </ac:spMkLst>
        </pc:spChg>
        <pc:spChg chg="add mod">
          <ac:chgData name="Silva S.R.R.M it17100076" userId="b8c7c6ae-94c5-4a75-b0f4-e73b316601e7" providerId="ADAL" clId="{E857343C-5DC6-499F-9F8D-E65CA0DCF719}" dt="2020-09-23T16:18:40.332" v="168" actId="1076"/>
          <ac:spMkLst>
            <pc:docMk/>
            <pc:sldMk cId="3250214859" sldId="284"/>
            <ac:spMk id="7" creationId="{0D839C73-EA49-4BB5-B217-DCA8AAED78EA}"/>
          </ac:spMkLst>
        </pc:spChg>
        <pc:spChg chg="add">
          <ac:chgData name="Silva S.R.R.M it17100076" userId="b8c7c6ae-94c5-4a75-b0f4-e73b316601e7" providerId="ADAL" clId="{E857343C-5DC6-499F-9F8D-E65CA0DCF719}" dt="2020-09-23T16:20:13.933" v="183" actId="22"/>
          <ac:spMkLst>
            <pc:docMk/>
            <pc:sldMk cId="3250214859" sldId="284"/>
            <ac:spMk id="9" creationId="{AED95628-CC7C-43B6-BF30-E3D9B3CC79DC}"/>
          </ac:spMkLst>
        </pc:spChg>
      </pc:sldChg>
      <pc:sldChg chg="addSp delSp modSp mod modClrScheme chgLayout">
        <pc:chgData name="Silva S.R.R.M it17100076" userId="b8c7c6ae-94c5-4a75-b0f4-e73b316601e7" providerId="ADAL" clId="{E857343C-5DC6-499F-9F8D-E65CA0DCF719}" dt="2020-09-23T16:13:38.487" v="111" actId="20577"/>
        <pc:sldMkLst>
          <pc:docMk/>
          <pc:sldMk cId="1360520383" sldId="307"/>
        </pc:sldMkLst>
        <pc:spChg chg="add del mod ord">
          <ac:chgData name="Silva S.R.R.M it17100076" userId="b8c7c6ae-94c5-4a75-b0f4-e73b316601e7" providerId="ADAL" clId="{E857343C-5DC6-499F-9F8D-E65CA0DCF719}" dt="2020-09-23T16:02:47.943" v="13" actId="700"/>
          <ac:spMkLst>
            <pc:docMk/>
            <pc:sldMk cId="1360520383" sldId="307"/>
            <ac:spMk id="2" creationId="{75A02E3B-CB8D-46EA-A4F2-DB1A89DCBE44}"/>
          </ac:spMkLst>
        </pc:spChg>
        <pc:spChg chg="add del mod">
          <ac:chgData name="Silva S.R.R.M it17100076" userId="b8c7c6ae-94c5-4a75-b0f4-e73b316601e7" providerId="ADAL" clId="{E857343C-5DC6-499F-9F8D-E65CA0DCF719}" dt="2020-09-23T16:10:16.433" v="32" actId="478"/>
          <ac:spMkLst>
            <pc:docMk/>
            <pc:sldMk cId="1360520383" sldId="307"/>
            <ac:spMk id="3" creationId="{2D63513B-0219-4E40-997D-A69BBABDC086}"/>
          </ac:spMkLst>
        </pc:spChg>
        <pc:spChg chg="mod ord">
          <ac:chgData name="Silva S.R.R.M it17100076" userId="b8c7c6ae-94c5-4a75-b0f4-e73b316601e7" providerId="ADAL" clId="{E857343C-5DC6-499F-9F8D-E65CA0DCF719}" dt="2020-09-23T16:02:47.943" v="13" actId="700"/>
          <ac:spMkLst>
            <pc:docMk/>
            <pc:sldMk cId="1360520383" sldId="307"/>
            <ac:spMk id="5" creationId="{FA755AF9-6AEA-4BCA-A1A2-C57A58214B9E}"/>
          </ac:spMkLst>
        </pc:spChg>
        <pc:spChg chg="mod ord">
          <ac:chgData name="Silva S.R.R.M it17100076" userId="b8c7c6ae-94c5-4a75-b0f4-e73b316601e7" providerId="ADAL" clId="{E857343C-5DC6-499F-9F8D-E65CA0DCF719}" dt="2020-09-23T16:02:47.943" v="13" actId="700"/>
          <ac:spMkLst>
            <pc:docMk/>
            <pc:sldMk cId="1360520383" sldId="307"/>
            <ac:spMk id="6" creationId="{07A91C59-28F0-4A9C-ACA2-19A536A0C380}"/>
          </ac:spMkLst>
        </pc:spChg>
        <pc:spChg chg="add mod">
          <ac:chgData name="Silva S.R.R.M it17100076" userId="b8c7c6ae-94c5-4a75-b0f4-e73b316601e7" providerId="ADAL" clId="{E857343C-5DC6-499F-9F8D-E65CA0DCF719}" dt="2020-09-23T16:13:32.822" v="109" actId="14100"/>
          <ac:spMkLst>
            <pc:docMk/>
            <pc:sldMk cId="1360520383" sldId="307"/>
            <ac:spMk id="7" creationId="{03054D9C-055A-490A-BCDE-12A50A0400AD}"/>
          </ac:spMkLst>
        </pc:spChg>
        <pc:spChg chg="add mod">
          <ac:chgData name="Silva S.R.R.M it17100076" userId="b8c7c6ae-94c5-4a75-b0f4-e73b316601e7" providerId="ADAL" clId="{E857343C-5DC6-499F-9F8D-E65CA0DCF719}" dt="2020-09-23T16:11:48.553" v="73" actId="20577"/>
          <ac:spMkLst>
            <pc:docMk/>
            <pc:sldMk cId="1360520383" sldId="307"/>
            <ac:spMk id="8" creationId="{F6A4CA38-D072-43D5-8E8C-AA58C8F4D9C3}"/>
          </ac:spMkLst>
        </pc:spChg>
        <pc:spChg chg="add mod">
          <ac:chgData name="Silva S.R.R.M it17100076" userId="b8c7c6ae-94c5-4a75-b0f4-e73b316601e7" providerId="ADAL" clId="{E857343C-5DC6-499F-9F8D-E65CA0DCF719}" dt="2020-09-23T16:13:38.487" v="111" actId="20577"/>
          <ac:spMkLst>
            <pc:docMk/>
            <pc:sldMk cId="1360520383" sldId="307"/>
            <ac:spMk id="12" creationId="{C71EFA35-BD9E-4250-8862-85157851177C}"/>
          </ac:spMkLst>
        </pc:spChg>
        <pc:picChg chg="add mod">
          <ac:chgData name="Silva S.R.R.M it17100076" userId="b8c7c6ae-94c5-4a75-b0f4-e73b316601e7" providerId="ADAL" clId="{E857343C-5DC6-499F-9F8D-E65CA0DCF719}" dt="2020-09-23T14:58:41.001" v="7" actId="14100"/>
          <ac:picMkLst>
            <pc:docMk/>
            <pc:sldMk cId="1360520383" sldId="307"/>
            <ac:picMk id="4" creationId="{508B264B-76A5-4296-8EA1-F718B4C95930}"/>
          </ac:picMkLst>
        </pc:picChg>
        <pc:picChg chg="add del">
          <ac:chgData name="Silva S.R.R.M it17100076" userId="b8c7c6ae-94c5-4a75-b0f4-e73b316601e7" providerId="ADAL" clId="{E857343C-5DC6-499F-9F8D-E65CA0DCF719}" dt="2020-09-23T16:12:25.733" v="75" actId="22"/>
          <ac:picMkLst>
            <pc:docMk/>
            <pc:sldMk cId="1360520383" sldId="307"/>
            <ac:picMk id="10" creationId="{413BE307-6A77-420E-9FDF-9E2D03892556}"/>
          </ac:picMkLst>
        </pc:picChg>
      </pc:sldChg>
      <pc:sldChg chg="addSp delSp modSp mod">
        <pc:chgData name="Silva S.R.R.M it17100076" userId="b8c7c6ae-94c5-4a75-b0f4-e73b316601e7" providerId="ADAL" clId="{E857343C-5DC6-499F-9F8D-E65CA0DCF719}" dt="2020-09-23T17:15:35.259" v="581" actId="5793"/>
        <pc:sldMkLst>
          <pc:docMk/>
          <pc:sldMk cId="3517033997" sldId="308"/>
        </pc:sldMkLst>
        <pc:spChg chg="add mod">
          <ac:chgData name="Silva S.R.R.M it17100076" userId="b8c7c6ae-94c5-4a75-b0f4-e73b316601e7" providerId="ADAL" clId="{E857343C-5DC6-499F-9F8D-E65CA0DCF719}" dt="2020-09-23T16:14:55.333" v="129" actId="1076"/>
          <ac:spMkLst>
            <pc:docMk/>
            <pc:sldMk cId="3517033997" sldId="308"/>
            <ac:spMk id="2" creationId="{F6072E33-E449-47E5-ABD0-F77C4649CB00}"/>
          </ac:spMkLst>
        </pc:spChg>
        <pc:spChg chg="add del">
          <ac:chgData name="Silva S.R.R.M it17100076" userId="b8c7c6ae-94c5-4a75-b0f4-e73b316601e7" providerId="ADAL" clId="{E857343C-5DC6-499F-9F8D-E65CA0DCF719}" dt="2020-09-23T16:17:06.152" v="148" actId="22"/>
          <ac:spMkLst>
            <pc:docMk/>
            <pc:sldMk cId="3517033997" sldId="308"/>
            <ac:spMk id="3" creationId="{01D0F55D-C427-4288-84D3-965577064B5F}"/>
          </ac:spMkLst>
        </pc:spChg>
        <pc:spChg chg="mod">
          <ac:chgData name="Silva S.R.R.M it17100076" userId="b8c7c6ae-94c5-4a75-b0f4-e73b316601e7" providerId="ADAL" clId="{E857343C-5DC6-499F-9F8D-E65CA0DCF719}" dt="2020-09-23T16:56:11.470" v="473" actId="20577"/>
          <ac:spMkLst>
            <pc:docMk/>
            <pc:sldMk cId="3517033997" sldId="308"/>
            <ac:spMk id="5" creationId="{35E8883F-180F-41FF-B53F-EF49BD9568CA}"/>
          </ac:spMkLst>
        </pc:spChg>
        <pc:spChg chg="mod">
          <ac:chgData name="Silva S.R.R.M it17100076" userId="b8c7c6ae-94c5-4a75-b0f4-e73b316601e7" providerId="ADAL" clId="{E857343C-5DC6-499F-9F8D-E65CA0DCF719}" dt="2020-09-23T17:15:35.259" v="581" actId="5793"/>
          <ac:spMkLst>
            <pc:docMk/>
            <pc:sldMk cId="3517033997" sldId="308"/>
            <ac:spMk id="6" creationId="{1A53AEB1-B06A-4385-9D7D-63D45599F0F2}"/>
          </ac:spMkLst>
        </pc:spChg>
        <pc:spChg chg="add mod">
          <ac:chgData name="Silva S.R.R.M it17100076" userId="b8c7c6ae-94c5-4a75-b0f4-e73b316601e7" providerId="ADAL" clId="{E857343C-5DC6-499F-9F8D-E65CA0DCF719}" dt="2020-09-23T16:17:33.635" v="152" actId="1076"/>
          <ac:spMkLst>
            <pc:docMk/>
            <pc:sldMk cId="3517033997" sldId="308"/>
            <ac:spMk id="9" creationId="{EEF94E6C-1128-49E4-8391-9E222269FA89}"/>
          </ac:spMkLst>
        </pc:spChg>
        <pc:spChg chg="add">
          <ac:chgData name="Silva S.R.R.M it17100076" userId="b8c7c6ae-94c5-4a75-b0f4-e73b316601e7" providerId="ADAL" clId="{E857343C-5DC6-499F-9F8D-E65CA0DCF719}" dt="2020-09-23T16:19:08.732" v="169" actId="22"/>
          <ac:spMkLst>
            <pc:docMk/>
            <pc:sldMk cId="3517033997" sldId="308"/>
            <ac:spMk id="11" creationId="{0E271FDB-FDA0-4607-AC0E-ACE203A7D390}"/>
          </ac:spMkLst>
        </pc:spChg>
        <pc:spChg chg="add del">
          <ac:chgData name="Silva S.R.R.M it17100076" userId="b8c7c6ae-94c5-4a75-b0f4-e73b316601e7" providerId="ADAL" clId="{E857343C-5DC6-499F-9F8D-E65CA0DCF719}" dt="2020-09-23T16:19:10.732" v="171" actId="22"/>
          <ac:spMkLst>
            <pc:docMk/>
            <pc:sldMk cId="3517033997" sldId="308"/>
            <ac:spMk id="13" creationId="{23B365B1-AA02-439E-A0A0-7E0E6496552A}"/>
          </ac:spMkLst>
        </pc:spChg>
        <pc:spChg chg="add mod">
          <ac:chgData name="Silva S.R.R.M it17100076" userId="b8c7c6ae-94c5-4a75-b0f4-e73b316601e7" providerId="ADAL" clId="{E857343C-5DC6-499F-9F8D-E65CA0DCF719}" dt="2020-09-23T16:19:22.132" v="173" actId="1076"/>
          <ac:spMkLst>
            <pc:docMk/>
            <pc:sldMk cId="3517033997" sldId="308"/>
            <ac:spMk id="15" creationId="{1B8C59E8-B8F7-4F7F-8EBE-10446483C040}"/>
          </ac:spMkLst>
        </pc:spChg>
        <pc:graphicFrameChg chg="add del mod modGraphic">
          <ac:chgData name="Silva S.R.R.M it17100076" userId="b8c7c6ae-94c5-4a75-b0f4-e73b316601e7" providerId="ADAL" clId="{E857343C-5DC6-499F-9F8D-E65CA0DCF719}" dt="2020-09-23T16:56:13.864" v="474" actId="478"/>
          <ac:graphicFrameMkLst>
            <pc:docMk/>
            <pc:sldMk cId="3517033997" sldId="308"/>
            <ac:graphicFrameMk id="16" creationId="{20D6C6D4-4126-42E1-BB26-DBB0733ECEB3}"/>
          </ac:graphicFrameMkLst>
        </pc:graphicFrameChg>
      </pc:sldChg>
      <pc:sldChg chg="addSp modSp mod">
        <pc:chgData name="Silva S.R.R.M it17100076" userId="b8c7c6ae-94c5-4a75-b0f4-e73b316601e7" providerId="ADAL" clId="{E857343C-5DC6-499F-9F8D-E65CA0DCF719}" dt="2020-09-23T16:34:54.851" v="347" actId="20577"/>
        <pc:sldMkLst>
          <pc:docMk/>
          <pc:sldMk cId="3826815542" sldId="309"/>
        </pc:sldMkLst>
        <pc:spChg chg="add mod">
          <ac:chgData name="Silva S.R.R.M it17100076" userId="b8c7c6ae-94c5-4a75-b0f4-e73b316601e7" providerId="ADAL" clId="{E857343C-5DC6-499F-9F8D-E65CA0DCF719}" dt="2020-09-23T16:15:28.292" v="133" actId="14100"/>
          <ac:spMkLst>
            <pc:docMk/>
            <pc:sldMk cId="3826815542" sldId="309"/>
            <ac:spMk id="2" creationId="{D46FDBE5-AD98-4EFA-B22A-2E6A950AC164}"/>
          </ac:spMkLst>
        </pc:spChg>
        <pc:spChg chg="add mod">
          <ac:chgData name="Silva S.R.R.M it17100076" userId="b8c7c6ae-94c5-4a75-b0f4-e73b316601e7" providerId="ADAL" clId="{E857343C-5DC6-499F-9F8D-E65CA0DCF719}" dt="2020-09-23T16:17:49.767" v="157" actId="14100"/>
          <ac:spMkLst>
            <pc:docMk/>
            <pc:sldMk cId="3826815542" sldId="309"/>
            <ac:spMk id="3" creationId="{8363A62C-D90E-4626-8279-239B80BBAEC1}"/>
          </ac:spMkLst>
        </pc:spChg>
        <pc:spChg chg="mod">
          <ac:chgData name="Silva S.R.R.M it17100076" userId="b8c7c6ae-94c5-4a75-b0f4-e73b316601e7" providerId="ADAL" clId="{E857343C-5DC6-499F-9F8D-E65CA0DCF719}" dt="2020-09-23T16:34:54.851" v="347" actId="20577"/>
          <ac:spMkLst>
            <pc:docMk/>
            <pc:sldMk cId="3826815542" sldId="309"/>
            <ac:spMk id="6" creationId="{F7E461F4-E6D8-4801-94AA-9B72FC99FFED}"/>
          </ac:spMkLst>
        </pc:spChg>
        <pc:spChg chg="add mod">
          <ac:chgData name="Silva S.R.R.M it17100076" userId="b8c7c6ae-94c5-4a75-b0f4-e73b316601e7" providerId="ADAL" clId="{E857343C-5DC6-499F-9F8D-E65CA0DCF719}" dt="2020-09-23T16:19:32.703" v="175" actId="1076"/>
          <ac:spMkLst>
            <pc:docMk/>
            <pc:sldMk cId="3826815542" sldId="309"/>
            <ac:spMk id="9" creationId="{0A14BE8B-08C2-4BD1-B029-5D8632470C18}"/>
          </ac:spMkLst>
        </pc:spChg>
      </pc:sldChg>
      <pc:sldChg chg="addSp modSp mod">
        <pc:chgData name="Silva S.R.R.M it17100076" userId="b8c7c6ae-94c5-4a75-b0f4-e73b316601e7" providerId="ADAL" clId="{E857343C-5DC6-499F-9F8D-E65CA0DCF719}" dt="2020-09-23T16:19:41.232" v="177" actId="1076"/>
        <pc:sldMkLst>
          <pc:docMk/>
          <pc:sldMk cId="2145128783" sldId="310"/>
        </pc:sldMkLst>
        <pc:spChg chg="add mod">
          <ac:chgData name="Silva S.R.R.M it17100076" userId="b8c7c6ae-94c5-4a75-b0f4-e73b316601e7" providerId="ADAL" clId="{E857343C-5DC6-499F-9F8D-E65CA0DCF719}" dt="2020-09-23T16:16:01.253" v="138" actId="14100"/>
          <ac:spMkLst>
            <pc:docMk/>
            <pc:sldMk cId="2145128783" sldId="310"/>
            <ac:spMk id="4" creationId="{C8E9EF15-D62B-4AC7-9B76-21B6E0710226}"/>
          </ac:spMkLst>
        </pc:spChg>
        <pc:spChg chg="add mod">
          <ac:chgData name="Silva S.R.R.M it17100076" userId="b8c7c6ae-94c5-4a75-b0f4-e73b316601e7" providerId="ADAL" clId="{E857343C-5DC6-499F-9F8D-E65CA0DCF719}" dt="2020-09-23T16:18:08.212" v="160" actId="1076"/>
          <ac:spMkLst>
            <pc:docMk/>
            <pc:sldMk cId="2145128783" sldId="310"/>
            <ac:spMk id="9" creationId="{D697A3AB-5CE7-45CD-84C5-E4C4BF26A76C}"/>
          </ac:spMkLst>
        </pc:spChg>
        <pc:spChg chg="add mod">
          <ac:chgData name="Silva S.R.R.M it17100076" userId="b8c7c6ae-94c5-4a75-b0f4-e73b316601e7" providerId="ADAL" clId="{E857343C-5DC6-499F-9F8D-E65CA0DCF719}" dt="2020-09-23T16:19:41.232" v="177" actId="1076"/>
          <ac:spMkLst>
            <pc:docMk/>
            <pc:sldMk cId="2145128783" sldId="310"/>
            <ac:spMk id="11" creationId="{E23C61C1-4250-44AA-8A9C-A8DBCF4705C8}"/>
          </ac:spMkLst>
        </pc:spChg>
        <pc:picChg chg="add mod">
          <ac:chgData name="Silva S.R.R.M it17100076" userId="b8c7c6ae-94c5-4a75-b0f4-e73b316601e7" providerId="ADAL" clId="{E857343C-5DC6-499F-9F8D-E65CA0DCF719}" dt="2020-09-23T15:59:12.765" v="11" actId="962"/>
          <ac:picMkLst>
            <pc:docMk/>
            <pc:sldMk cId="2145128783" sldId="310"/>
            <ac:picMk id="3" creationId="{6DB37DDF-D324-46AA-983A-4E943509F74D}"/>
          </ac:picMkLst>
        </pc:picChg>
      </pc:sldChg>
      <pc:sldChg chg="addSp modSp mod">
        <pc:chgData name="Silva S.R.R.M it17100076" userId="b8c7c6ae-94c5-4a75-b0f4-e73b316601e7" providerId="ADAL" clId="{E857343C-5DC6-499F-9F8D-E65CA0DCF719}" dt="2020-09-23T23:44:55.522" v="633" actId="255"/>
        <pc:sldMkLst>
          <pc:docMk/>
          <pc:sldMk cId="1131303204" sldId="311"/>
        </pc:sldMkLst>
        <pc:spChg chg="mod">
          <ac:chgData name="Silva S.R.R.M it17100076" userId="b8c7c6ae-94c5-4a75-b0f4-e73b316601e7" providerId="ADAL" clId="{E857343C-5DC6-499F-9F8D-E65CA0DCF719}" dt="2020-09-23T23:44:55.522" v="633" actId="255"/>
          <ac:spMkLst>
            <pc:docMk/>
            <pc:sldMk cId="1131303204" sldId="311"/>
            <ac:spMk id="3" creationId="{E7D74BEA-85BE-4DDA-A491-F20223B3225D}"/>
          </ac:spMkLst>
        </pc:spChg>
        <pc:spChg chg="add mod">
          <ac:chgData name="Silva S.R.R.M it17100076" userId="b8c7c6ae-94c5-4a75-b0f4-e73b316601e7" providerId="ADAL" clId="{E857343C-5DC6-499F-9F8D-E65CA0DCF719}" dt="2020-09-23T16:16:23.453" v="141" actId="14100"/>
          <ac:spMkLst>
            <pc:docMk/>
            <pc:sldMk cId="1131303204" sldId="311"/>
            <ac:spMk id="5" creationId="{23512C0D-642A-43C3-9E21-4A6B04AB614F}"/>
          </ac:spMkLst>
        </pc:spChg>
        <pc:spChg chg="add mod">
          <ac:chgData name="Silva S.R.R.M it17100076" userId="b8c7c6ae-94c5-4a75-b0f4-e73b316601e7" providerId="ADAL" clId="{E857343C-5DC6-499F-9F8D-E65CA0DCF719}" dt="2020-09-23T16:18:18.852" v="163" actId="1076"/>
          <ac:spMkLst>
            <pc:docMk/>
            <pc:sldMk cId="1131303204" sldId="311"/>
            <ac:spMk id="7" creationId="{9344E364-E5EC-49F8-8CBE-C7C72C618AFC}"/>
          </ac:spMkLst>
        </pc:spChg>
        <pc:spChg chg="add mod">
          <ac:chgData name="Silva S.R.R.M it17100076" userId="b8c7c6ae-94c5-4a75-b0f4-e73b316601e7" providerId="ADAL" clId="{E857343C-5DC6-499F-9F8D-E65CA0DCF719}" dt="2020-09-23T16:19:56.452" v="180" actId="1076"/>
          <ac:spMkLst>
            <pc:docMk/>
            <pc:sldMk cId="1131303204" sldId="311"/>
            <ac:spMk id="9" creationId="{C036B83F-6E1A-4013-8B82-4A5FF46A3133}"/>
          </ac:spMkLst>
        </pc:spChg>
      </pc:sldChg>
      <pc:sldChg chg="addSp delSp modSp mod">
        <pc:chgData name="Silva S.R.R.M it17100076" userId="b8c7c6ae-94c5-4a75-b0f4-e73b316601e7" providerId="ADAL" clId="{E857343C-5DC6-499F-9F8D-E65CA0DCF719}" dt="2020-09-23T16:44:38.116" v="387" actId="1076"/>
        <pc:sldMkLst>
          <pc:docMk/>
          <pc:sldMk cId="1755650469" sldId="312"/>
        </pc:sldMkLst>
        <pc:spChg chg="add mod">
          <ac:chgData name="Silva S.R.R.M it17100076" userId="b8c7c6ae-94c5-4a75-b0f4-e73b316601e7" providerId="ADAL" clId="{E857343C-5DC6-499F-9F8D-E65CA0DCF719}" dt="2020-09-23T16:16:34.083" v="144" actId="14100"/>
          <ac:spMkLst>
            <pc:docMk/>
            <pc:sldMk cId="1755650469" sldId="312"/>
            <ac:spMk id="2" creationId="{B39D4565-858E-4336-8C17-2D44AFE25650}"/>
          </ac:spMkLst>
        </pc:spChg>
        <pc:spChg chg="add mod">
          <ac:chgData name="Silva S.R.R.M it17100076" userId="b8c7c6ae-94c5-4a75-b0f4-e73b316601e7" providerId="ADAL" clId="{E857343C-5DC6-499F-9F8D-E65CA0DCF719}" dt="2020-09-23T16:18:25.893" v="165" actId="14100"/>
          <ac:spMkLst>
            <pc:docMk/>
            <pc:sldMk cId="1755650469" sldId="312"/>
            <ac:spMk id="3" creationId="{74459BED-675B-4D7A-B6D0-2866D0069740}"/>
          </ac:spMkLst>
        </pc:spChg>
        <pc:spChg chg="del">
          <ac:chgData name="Silva S.R.R.M it17100076" userId="b8c7c6ae-94c5-4a75-b0f4-e73b316601e7" providerId="ADAL" clId="{E857343C-5DC6-499F-9F8D-E65CA0DCF719}" dt="2020-09-23T16:43:05.431" v="354" actId="931"/>
          <ac:spMkLst>
            <pc:docMk/>
            <pc:sldMk cId="1755650469" sldId="312"/>
            <ac:spMk id="6" creationId="{F7E461F4-E6D8-4801-94AA-9B72FC99FFED}"/>
          </ac:spMkLst>
        </pc:spChg>
        <pc:spChg chg="add mod">
          <ac:chgData name="Silva S.R.R.M it17100076" userId="b8c7c6ae-94c5-4a75-b0f4-e73b316601e7" providerId="ADAL" clId="{E857343C-5DC6-499F-9F8D-E65CA0DCF719}" dt="2020-09-23T16:20:08.952" v="182" actId="1076"/>
          <ac:spMkLst>
            <pc:docMk/>
            <pc:sldMk cId="1755650469" sldId="312"/>
            <ac:spMk id="9" creationId="{25AF6C38-D03F-4C9C-B78E-625C5E3CC0DC}"/>
          </ac:spMkLst>
        </pc:spChg>
        <pc:picChg chg="add mod">
          <ac:chgData name="Silva S.R.R.M it17100076" userId="b8c7c6ae-94c5-4a75-b0f4-e73b316601e7" providerId="ADAL" clId="{E857343C-5DC6-499F-9F8D-E65CA0DCF719}" dt="2020-09-23T16:44:35.956" v="386" actId="1076"/>
          <ac:picMkLst>
            <pc:docMk/>
            <pc:sldMk cId="1755650469" sldId="312"/>
            <ac:picMk id="11" creationId="{FA3A169E-1B71-4338-84DE-19121094BB37}"/>
          </ac:picMkLst>
        </pc:picChg>
        <pc:picChg chg="add mod modCrop">
          <ac:chgData name="Silva S.R.R.M it17100076" userId="b8c7c6ae-94c5-4a75-b0f4-e73b316601e7" providerId="ADAL" clId="{E857343C-5DC6-499F-9F8D-E65CA0DCF719}" dt="2020-09-23T16:44:38.116" v="387" actId="1076"/>
          <ac:picMkLst>
            <pc:docMk/>
            <pc:sldMk cId="1755650469" sldId="312"/>
            <ac:picMk id="13" creationId="{3A720E47-5FD4-40F9-BFB3-A170618DDE28}"/>
          </ac:picMkLst>
        </pc:picChg>
        <pc:picChg chg="add mod">
          <ac:chgData name="Silva S.R.R.M it17100076" userId="b8c7c6ae-94c5-4a75-b0f4-e73b316601e7" providerId="ADAL" clId="{E857343C-5DC6-499F-9F8D-E65CA0DCF719}" dt="2020-09-23T16:44:33.986" v="385" actId="14100"/>
          <ac:picMkLst>
            <pc:docMk/>
            <pc:sldMk cId="1755650469" sldId="312"/>
            <ac:picMk id="15" creationId="{971A9B99-BAF0-4950-BBAB-848D989755DB}"/>
          </ac:picMkLst>
        </pc:picChg>
      </pc:sldChg>
      <pc:sldChg chg="add">
        <pc:chgData name="Silva S.R.R.M it17100076" userId="b8c7c6ae-94c5-4a75-b0f4-e73b316601e7" providerId="ADAL" clId="{E857343C-5DC6-499F-9F8D-E65CA0DCF719}" dt="2020-09-23T16:56:06.220" v="468" actId="2890"/>
        <pc:sldMkLst>
          <pc:docMk/>
          <pc:sldMk cId="1317663056" sldId="321"/>
        </pc:sldMkLst>
      </pc:sldChg>
      <pc:sldChg chg="new add del">
        <pc:chgData name="Silva S.R.R.M it17100076" userId="b8c7c6ae-94c5-4a75-b0f4-e73b316601e7" providerId="ADAL" clId="{E857343C-5DC6-499F-9F8D-E65CA0DCF719}" dt="2020-09-23T16:56:02.395" v="467" actId="2696"/>
        <pc:sldMkLst>
          <pc:docMk/>
          <pc:sldMk cId="3922913394" sldId="321"/>
        </pc:sldMkLst>
      </pc:sldChg>
    </pc:docChg>
  </pc:docChgLst>
  <pc:docChgLst>
    <pc:chgData name="Watawala W.K.C.R. it17096126" userId="S::it17096126@my.sliit.lk::bf43de24-ff57-46d0-ba83-d3aa6c72f061" providerId="AD" clId="Web-{B62B76AC-FBFF-2A6A-5781-B321B4B2D507}"/>
    <pc:docChg chg="addSld modSld">
      <pc:chgData name="Watawala W.K.C.R. it17096126" userId="S::it17096126@my.sliit.lk::bf43de24-ff57-46d0-ba83-d3aa6c72f061" providerId="AD" clId="Web-{B62B76AC-FBFF-2A6A-5781-B321B4B2D507}" dt="2020-09-24T03:54:41.005" v="91" actId="20577"/>
      <pc:docMkLst>
        <pc:docMk/>
      </pc:docMkLst>
      <pc:sldChg chg="modSp">
        <pc:chgData name="Watawala W.K.C.R. it17096126" userId="S::it17096126@my.sliit.lk::bf43de24-ff57-46d0-ba83-d3aa6c72f061" providerId="AD" clId="Web-{B62B76AC-FBFF-2A6A-5781-B321B4B2D507}" dt="2020-09-24T03:54:38.692" v="89" actId="20577"/>
        <pc:sldMkLst>
          <pc:docMk/>
          <pc:sldMk cId="3156818278" sldId="317"/>
        </pc:sldMkLst>
        <pc:spChg chg="mod">
          <ac:chgData name="Watawala W.K.C.R. it17096126" userId="S::it17096126@my.sliit.lk::bf43de24-ff57-46d0-ba83-d3aa6c72f061" providerId="AD" clId="Web-{B62B76AC-FBFF-2A6A-5781-B321B4B2D507}" dt="2020-09-24T03:54:38.692" v="89" actId="20577"/>
          <ac:spMkLst>
            <pc:docMk/>
            <pc:sldMk cId="3156818278" sldId="317"/>
            <ac:spMk id="3" creationId="{30FA17F9-3D20-4282-86CB-417470B32F77}"/>
          </ac:spMkLst>
        </pc:spChg>
      </pc:sldChg>
      <pc:sldChg chg="addSp delSp modSp">
        <pc:chgData name="Watawala W.K.C.R. it17096126" userId="S::it17096126@my.sliit.lk::bf43de24-ff57-46d0-ba83-d3aa6c72f061" providerId="AD" clId="Web-{B62B76AC-FBFF-2A6A-5781-B321B4B2D507}" dt="2020-09-24T02:57:32.617" v="14" actId="1076"/>
        <pc:sldMkLst>
          <pc:docMk/>
          <pc:sldMk cId="1320292626" sldId="323"/>
        </pc:sldMkLst>
        <pc:spChg chg="mod">
          <ac:chgData name="Watawala W.K.C.R. it17096126" userId="S::it17096126@my.sliit.lk::bf43de24-ff57-46d0-ba83-d3aa6c72f061" providerId="AD" clId="Web-{B62B76AC-FBFF-2A6A-5781-B321B4B2D507}" dt="2020-09-24T02:57:32.617" v="14" actId="1076"/>
          <ac:spMkLst>
            <pc:docMk/>
            <pc:sldMk cId="1320292626" sldId="323"/>
            <ac:spMk id="2" creationId="{298E4BF3-187B-40C9-9E04-E36818FEDE61}"/>
          </ac:spMkLst>
        </pc:spChg>
        <pc:spChg chg="del">
          <ac:chgData name="Watawala W.K.C.R. it17096126" userId="S::it17096126@my.sliit.lk::bf43de24-ff57-46d0-ba83-d3aa6c72f061" providerId="AD" clId="Web-{B62B76AC-FBFF-2A6A-5781-B321B4B2D507}" dt="2020-09-24T02:45:19.534" v="0"/>
          <ac:spMkLst>
            <pc:docMk/>
            <pc:sldMk cId="1320292626" sldId="323"/>
            <ac:spMk id="6" creationId="{F7E461F4-E6D8-4801-94AA-9B72FC99FFED}"/>
          </ac:spMkLst>
        </pc:spChg>
        <pc:picChg chg="add mod ord">
          <ac:chgData name="Watawala W.K.C.R. it17096126" userId="S::it17096126@my.sliit.lk::bf43de24-ff57-46d0-ba83-d3aa6c72f061" providerId="AD" clId="Web-{B62B76AC-FBFF-2A6A-5781-B321B4B2D507}" dt="2020-09-24T02:54:41.911" v="9" actId="1076"/>
          <ac:picMkLst>
            <pc:docMk/>
            <pc:sldMk cId="1320292626" sldId="323"/>
            <ac:picMk id="3" creationId="{0515CE90-9E73-43FF-BE25-E059A8076263}"/>
          </ac:picMkLst>
        </pc:picChg>
        <pc:picChg chg="add mod">
          <ac:chgData name="Watawala W.K.C.R. it17096126" userId="S::it17096126@my.sliit.lk::bf43de24-ff57-46d0-ba83-d3aa6c72f061" providerId="AD" clId="Web-{B62B76AC-FBFF-2A6A-5781-B321B4B2D507}" dt="2020-09-24T02:54:38.036" v="7" actId="1076"/>
          <ac:picMkLst>
            <pc:docMk/>
            <pc:sldMk cId="1320292626" sldId="323"/>
            <ac:picMk id="4" creationId="{6F4D8BDC-8729-49B1-A01E-77B620F529CE}"/>
          </ac:picMkLst>
        </pc:picChg>
        <pc:picChg chg="add mod">
          <ac:chgData name="Watawala W.K.C.R. it17096126" userId="S::it17096126@my.sliit.lk::bf43de24-ff57-46d0-ba83-d3aa6c72f061" providerId="AD" clId="Web-{B62B76AC-FBFF-2A6A-5781-B321B4B2D507}" dt="2020-09-24T02:55:08.411" v="13" actId="1076"/>
          <ac:picMkLst>
            <pc:docMk/>
            <pc:sldMk cId="1320292626" sldId="323"/>
            <ac:picMk id="7" creationId="{2A28ACB4-1BC8-448D-BFEF-900DD5C5C93A}"/>
          </ac:picMkLst>
        </pc:picChg>
      </pc:sldChg>
      <pc:sldChg chg="addSp delSp modSp new">
        <pc:chgData name="Watawala W.K.C.R. it17096126" userId="S::it17096126@my.sliit.lk::bf43de24-ff57-46d0-ba83-d3aa6c72f061" providerId="AD" clId="Web-{B62B76AC-FBFF-2A6A-5781-B321B4B2D507}" dt="2020-09-24T03:44:57.692" v="82" actId="1076"/>
        <pc:sldMkLst>
          <pc:docMk/>
          <pc:sldMk cId="2288605308" sldId="327"/>
        </pc:sldMkLst>
        <pc:spChg chg="mod">
          <ac:chgData name="Watawala W.K.C.R. it17096126" userId="S::it17096126@my.sliit.lk::bf43de24-ff57-46d0-ba83-d3aa6c72f061" providerId="AD" clId="Web-{B62B76AC-FBFF-2A6A-5781-B321B4B2D507}" dt="2020-09-24T03:14:57.092" v="16" actId="20577"/>
          <ac:spMkLst>
            <pc:docMk/>
            <pc:sldMk cId="2288605308" sldId="327"/>
            <ac:spMk id="2" creationId="{4A979A28-6028-4824-B2C0-EC414133859E}"/>
          </ac:spMkLst>
        </pc:spChg>
        <pc:spChg chg="del">
          <ac:chgData name="Watawala W.K.C.R. it17096126" userId="S::it17096126@my.sliit.lk::bf43de24-ff57-46d0-ba83-d3aa6c72f061" providerId="AD" clId="Web-{B62B76AC-FBFF-2A6A-5781-B321B4B2D507}" dt="2020-09-24T03:16:15.562" v="19"/>
          <ac:spMkLst>
            <pc:docMk/>
            <pc:sldMk cId="2288605308" sldId="327"/>
            <ac:spMk id="3" creationId="{916E42B0-13B8-40F3-B519-FF62C39C0D7F}"/>
          </ac:spMkLst>
        </pc:spChg>
        <pc:spChg chg="add mod">
          <ac:chgData name="Watawala W.K.C.R. it17096126" userId="S::it17096126@my.sliit.lk::bf43de24-ff57-46d0-ba83-d3aa6c72f061" providerId="AD" clId="Web-{B62B76AC-FBFF-2A6A-5781-B321B4B2D507}" dt="2020-09-24T03:43:53.784" v="73" actId="20577"/>
          <ac:spMkLst>
            <pc:docMk/>
            <pc:sldMk cId="2288605308" sldId="327"/>
            <ac:spMk id="3" creationId="{BE829211-7E5E-4DA7-B165-FF31CD2F1556}"/>
          </ac:spMkLst>
        </pc:spChg>
        <pc:spChg chg="add mod">
          <ac:chgData name="Watawala W.K.C.R. it17096126" userId="S::it17096126@my.sliit.lk::bf43de24-ff57-46d0-ba83-d3aa6c72f061" providerId="AD" clId="Web-{B62B76AC-FBFF-2A6A-5781-B321B4B2D507}" dt="2020-09-24T03:44:57.692" v="82" actId="1076"/>
          <ac:spMkLst>
            <pc:docMk/>
            <pc:sldMk cId="2288605308" sldId="327"/>
            <ac:spMk id="7" creationId="{2D7699A9-353E-464B-8F48-FF16063A8FF5}"/>
          </ac:spMkLst>
        </pc:spChg>
        <pc:picChg chg="add mod ord">
          <ac:chgData name="Watawala W.K.C.R. it17096126" userId="S::it17096126@my.sliit.lk::bf43de24-ff57-46d0-ba83-d3aa6c72f061" providerId="AD" clId="Web-{B62B76AC-FBFF-2A6A-5781-B321B4B2D507}" dt="2020-09-24T03:16:24.687" v="21" actId="1076"/>
          <ac:picMkLst>
            <pc:docMk/>
            <pc:sldMk cId="2288605308" sldId="327"/>
            <ac:picMk id="4" creationId="{74312FDF-7106-4F03-B483-8BA03CE64609}"/>
          </ac:picMkLst>
        </pc:picChg>
        <pc:picChg chg="add mod">
          <ac:chgData name="Watawala W.K.C.R. it17096126" userId="S::it17096126@my.sliit.lk::bf43de24-ff57-46d0-ba83-d3aa6c72f061" providerId="AD" clId="Web-{B62B76AC-FBFF-2A6A-5781-B321B4B2D507}" dt="2020-09-24T03:19:20.910" v="36" actId="14100"/>
          <ac:picMkLst>
            <pc:docMk/>
            <pc:sldMk cId="2288605308" sldId="327"/>
            <ac:picMk id="5" creationId="{FEC8E0F3-DFC9-4BDD-BDEA-8CE178A62ABE}"/>
          </ac:picMkLst>
        </pc:picChg>
        <pc:picChg chg="add mod">
          <ac:chgData name="Watawala W.K.C.R. it17096126" userId="S::it17096126@my.sliit.lk::bf43de24-ff57-46d0-ba83-d3aa6c72f061" providerId="AD" clId="Web-{B62B76AC-FBFF-2A6A-5781-B321B4B2D507}" dt="2020-09-24T03:19:25.394" v="37" actId="14100"/>
          <ac:picMkLst>
            <pc:docMk/>
            <pc:sldMk cId="2288605308" sldId="327"/>
            <ac:picMk id="6" creationId="{5AED194E-A870-498A-A6C0-D5E3AE503ABC}"/>
          </ac:picMkLst>
        </pc:picChg>
      </pc:sldChg>
    </pc:docChg>
  </pc:docChgLst>
  <pc:docChgLst>
    <pc:chgData name="Rathnayaka M.H.K.R. it16067370" userId="S::it16067370@my.sliit.lk::a5602946-8b2d-45dd-8951-ccb46e20cf91" providerId="AD" clId="Web-{86E5A948-CCBB-C730-E115-D604EC530DED}"/>
    <pc:docChg chg="addSld modSld">
      <pc:chgData name="Rathnayaka M.H.K.R. it16067370" userId="S::it16067370@my.sliit.lk::a5602946-8b2d-45dd-8951-ccb46e20cf91" providerId="AD" clId="Web-{86E5A948-CCBB-C730-E115-D604EC530DED}" dt="2020-09-24T00:58:01.924" v="23" actId="20577"/>
      <pc:docMkLst>
        <pc:docMk/>
      </pc:docMkLst>
      <pc:sldChg chg="modSp new">
        <pc:chgData name="Rathnayaka M.H.K.R. it16067370" userId="S::it16067370@my.sliit.lk::a5602946-8b2d-45dd-8951-ccb46e20cf91" providerId="AD" clId="Web-{86E5A948-CCBB-C730-E115-D604EC530DED}" dt="2020-09-24T00:58:00.689" v="21" actId="20577"/>
        <pc:sldMkLst>
          <pc:docMk/>
          <pc:sldMk cId="454070652" sldId="325"/>
        </pc:sldMkLst>
        <pc:spChg chg="mod">
          <ac:chgData name="Rathnayaka M.H.K.R. it16067370" userId="S::it16067370@my.sliit.lk::a5602946-8b2d-45dd-8951-ccb46e20cf91" providerId="AD" clId="Web-{86E5A948-CCBB-C730-E115-D604EC530DED}" dt="2020-09-24T00:58:00.689" v="21" actId="20577"/>
          <ac:spMkLst>
            <pc:docMk/>
            <pc:sldMk cId="454070652" sldId="325"/>
            <ac:spMk id="2" creationId="{1F26604D-9344-4553-A399-EB593D29C16F}"/>
          </ac:spMkLst>
        </pc:spChg>
      </pc:sldChg>
    </pc:docChg>
  </pc:docChgLst>
  <pc:docChgLst>
    <pc:chgData name="Manamendra M.G it17119504" userId="S::it17119504@my.sliit.lk::749c4cfe-ec24-4735-95b2-3b01880eb701" providerId="AD" clId="Web-{DA4E0924-08E0-50C0-E845-7E93A33EEDF9}"/>
    <pc:docChg chg="modSld">
      <pc:chgData name="Manamendra M.G it17119504" userId="S::it17119504@my.sliit.lk::749c4cfe-ec24-4735-95b2-3b01880eb701" providerId="AD" clId="Web-{DA4E0924-08E0-50C0-E845-7E93A33EEDF9}" dt="2020-09-23T21:35:30.816" v="12" actId="20577"/>
      <pc:docMkLst>
        <pc:docMk/>
      </pc:docMkLst>
      <pc:sldChg chg="modSp">
        <pc:chgData name="Manamendra M.G it17119504" userId="S::it17119504@my.sliit.lk::749c4cfe-ec24-4735-95b2-3b01880eb701" providerId="AD" clId="Web-{DA4E0924-08E0-50C0-E845-7E93A33EEDF9}" dt="2020-09-23T21:35:25.957" v="10" actId="20577"/>
        <pc:sldMkLst>
          <pc:docMk/>
          <pc:sldMk cId="3525656156" sldId="305"/>
        </pc:sldMkLst>
        <pc:spChg chg="mod">
          <ac:chgData name="Manamendra M.G it17119504" userId="S::it17119504@my.sliit.lk::749c4cfe-ec24-4735-95b2-3b01880eb701" providerId="AD" clId="Web-{DA4E0924-08E0-50C0-E845-7E93A33EEDF9}" dt="2020-09-23T21:35:25.957" v="10" actId="20577"/>
          <ac:spMkLst>
            <pc:docMk/>
            <pc:sldMk cId="3525656156" sldId="305"/>
            <ac:spMk id="5" creationId="{305BF31E-839F-4488-B3F6-971637BB9F38}"/>
          </ac:spMkLst>
        </pc:spChg>
      </pc:sldChg>
      <pc:sldChg chg="modSp">
        <pc:chgData name="Manamendra M.G it17119504" userId="S::it17119504@my.sliit.lk::749c4cfe-ec24-4735-95b2-3b01880eb701" providerId="AD" clId="Web-{DA4E0924-08E0-50C0-E845-7E93A33EEDF9}" dt="2020-09-23T21:34:47.160" v="7" actId="20577"/>
        <pc:sldMkLst>
          <pc:docMk/>
          <pc:sldMk cId="1346732884" sldId="306"/>
        </pc:sldMkLst>
        <pc:spChg chg="mod">
          <ac:chgData name="Manamendra M.G it17119504" userId="S::it17119504@my.sliit.lk::749c4cfe-ec24-4735-95b2-3b01880eb701" providerId="AD" clId="Web-{DA4E0924-08E0-50C0-E845-7E93A33EEDF9}" dt="2020-09-23T21:34:47.160" v="7" actId="20577"/>
          <ac:spMkLst>
            <pc:docMk/>
            <pc:sldMk cId="1346732884" sldId="306"/>
            <ac:spMk id="2" creationId="{C51644DF-CB17-4097-B4AC-EC2CCB8EB2DE}"/>
          </ac:spMkLst>
        </pc:spChg>
      </pc:sldChg>
      <pc:sldChg chg="modSp">
        <pc:chgData name="Manamendra M.G it17119504" userId="S::it17119504@my.sliit.lk::749c4cfe-ec24-4735-95b2-3b01880eb701" providerId="AD" clId="Web-{DA4E0924-08E0-50C0-E845-7E93A33EEDF9}" dt="2020-09-23T21:34:32.597" v="4" actId="20577"/>
        <pc:sldMkLst>
          <pc:docMk/>
          <pc:sldMk cId="548430008" sldId="313"/>
        </pc:sldMkLst>
        <pc:spChg chg="mod">
          <ac:chgData name="Manamendra M.G it17119504" userId="S::it17119504@my.sliit.lk::749c4cfe-ec24-4735-95b2-3b01880eb701" providerId="AD" clId="Web-{DA4E0924-08E0-50C0-E845-7E93A33EEDF9}" dt="2020-09-23T21:34:32.597" v="4" actId="20577"/>
          <ac:spMkLst>
            <pc:docMk/>
            <pc:sldMk cId="548430008" sldId="313"/>
            <ac:spMk id="5" creationId="{67DF9FD8-4D50-4572-91AA-0D684719A622}"/>
          </ac:spMkLst>
        </pc:spChg>
      </pc:sldChg>
      <pc:sldChg chg="addSp modSp">
        <pc:chgData name="Manamendra M.G it17119504" userId="S::it17119504@my.sliit.lk::749c4cfe-ec24-4735-95b2-3b01880eb701" providerId="AD" clId="Web-{DA4E0924-08E0-50C0-E845-7E93A33EEDF9}" dt="2020-09-23T21:34:24.066" v="1" actId="20577"/>
        <pc:sldMkLst>
          <pc:docMk/>
          <pc:sldMk cId="4017554328" sldId="324"/>
        </pc:sldMkLst>
        <pc:spChg chg="add mod">
          <ac:chgData name="Manamendra M.G it17119504" userId="S::it17119504@my.sliit.lk::749c4cfe-ec24-4735-95b2-3b01880eb701" providerId="AD" clId="Web-{DA4E0924-08E0-50C0-E845-7E93A33EEDF9}" dt="2020-09-23T21:34:24.066" v="1" actId="20577"/>
          <ac:spMkLst>
            <pc:docMk/>
            <pc:sldMk cId="4017554328" sldId="324"/>
            <ac:spMk id="3" creationId="{28DE7C02-CD94-41CC-9499-CA530EF38364}"/>
          </ac:spMkLst>
        </pc:spChg>
      </pc:sldChg>
    </pc:docChg>
  </pc:docChgLst>
  <pc:docChgLst>
    <pc:chgData name="Rathnayaka M.H.K.R. it16067370" userId="S::it16067370@my.sliit.lk::a5602946-8b2d-45dd-8951-ccb46e20cf91" providerId="AD" clId="Web-{AC4A6755-859B-BA11-89AB-94988451A119}"/>
    <pc:docChg chg="addSld modSld">
      <pc:chgData name="Rathnayaka M.H.K.R. it16067370" userId="S::it16067370@my.sliit.lk::a5602946-8b2d-45dd-8951-ccb46e20cf91" providerId="AD" clId="Web-{AC4A6755-859B-BA11-89AB-94988451A119}" dt="2020-09-24T03:30:26.280" v="82" actId="1076"/>
      <pc:docMkLst>
        <pc:docMk/>
      </pc:docMkLst>
      <pc:sldChg chg="addSp delSp modSp mod modClrScheme chgLayout">
        <pc:chgData name="Rathnayaka M.H.K.R. it16067370" userId="S::it16067370@my.sliit.lk::a5602946-8b2d-45dd-8951-ccb46e20cf91" providerId="AD" clId="Web-{AC4A6755-859B-BA11-89AB-94988451A119}" dt="2020-09-24T03:20:20.016" v="71"/>
        <pc:sldMkLst>
          <pc:docMk/>
          <pc:sldMk cId="4163232696" sldId="279"/>
        </pc:sldMkLst>
        <pc:spChg chg="mod">
          <ac:chgData name="Rathnayaka M.H.K.R. it16067370" userId="S::it16067370@my.sliit.lk::a5602946-8b2d-45dd-8951-ccb46e20cf91" providerId="AD" clId="Web-{AC4A6755-859B-BA11-89AB-94988451A119}" dt="2020-09-24T03:20:20.016" v="71"/>
          <ac:spMkLst>
            <pc:docMk/>
            <pc:sldMk cId="4163232696" sldId="279"/>
            <ac:spMk id="2" creationId="{E9888BB1-AC3B-4390-8F35-180AA3802CD2}"/>
          </ac:spMkLst>
        </pc:spChg>
        <pc:spChg chg="mod">
          <ac:chgData name="Rathnayaka M.H.K.R. it16067370" userId="S::it16067370@my.sliit.lk::a5602946-8b2d-45dd-8951-ccb46e20cf91" providerId="AD" clId="Web-{AC4A6755-859B-BA11-89AB-94988451A119}" dt="2020-09-24T03:20:20.016" v="71"/>
          <ac:spMkLst>
            <pc:docMk/>
            <pc:sldMk cId="4163232696" sldId="279"/>
            <ac:spMk id="5" creationId="{35E8883F-180F-41FF-B53F-EF49BD9568CA}"/>
          </ac:spMkLst>
        </pc:spChg>
        <pc:spChg chg="add del">
          <ac:chgData name="Rathnayaka M.H.K.R. it16067370" userId="S::it16067370@my.sliit.lk::a5602946-8b2d-45dd-8951-ccb46e20cf91" providerId="AD" clId="Web-{AC4A6755-859B-BA11-89AB-94988451A119}" dt="2020-09-24T03:20:20.016" v="71"/>
          <ac:spMkLst>
            <pc:docMk/>
            <pc:sldMk cId="4163232696" sldId="279"/>
            <ac:spMk id="6" creationId="{1A53AEB1-B06A-4385-9D7D-63D45599F0F2}"/>
          </ac:spMkLst>
        </pc:spChg>
        <pc:graphicFrameChg chg="add del mod">
          <ac:chgData name="Rathnayaka M.H.K.R. it16067370" userId="S::it16067370@my.sliit.lk::a5602946-8b2d-45dd-8951-ccb46e20cf91" providerId="AD" clId="Web-{AC4A6755-859B-BA11-89AB-94988451A119}" dt="2020-09-24T03:20:20.016" v="71"/>
          <ac:graphicFrameMkLst>
            <pc:docMk/>
            <pc:sldMk cId="4163232696" sldId="279"/>
            <ac:graphicFrameMk id="8" creationId="{636EE95A-0EF1-4AFC-829C-96464364A77A}"/>
          </ac:graphicFrameMkLst>
        </pc:graphicFrameChg>
      </pc:sldChg>
      <pc:sldChg chg="modSp">
        <pc:chgData name="Rathnayaka M.H.K.R. it16067370" userId="S::it16067370@my.sliit.lk::a5602946-8b2d-45dd-8951-ccb46e20cf91" providerId="AD" clId="Web-{AC4A6755-859B-BA11-89AB-94988451A119}" dt="2020-09-24T03:22:34.509" v="76" actId="20577"/>
        <pc:sldMkLst>
          <pc:docMk/>
          <pc:sldMk cId="2836169494" sldId="294"/>
        </pc:sldMkLst>
        <pc:spChg chg="mod">
          <ac:chgData name="Rathnayaka M.H.K.R. it16067370" userId="S::it16067370@my.sliit.lk::a5602946-8b2d-45dd-8951-ccb46e20cf91" providerId="AD" clId="Web-{AC4A6755-859B-BA11-89AB-94988451A119}" dt="2020-09-24T03:22:34.509" v="76" actId="20577"/>
          <ac:spMkLst>
            <pc:docMk/>
            <pc:sldMk cId="2836169494" sldId="294"/>
            <ac:spMk id="3" creationId="{E7D74BEA-85BE-4DDA-A491-F20223B3225D}"/>
          </ac:spMkLst>
        </pc:spChg>
      </pc:sldChg>
      <pc:sldChg chg="addSp delSp modSp">
        <pc:chgData name="Rathnayaka M.H.K.R. it16067370" userId="S::it16067370@my.sliit.lk::a5602946-8b2d-45dd-8951-ccb46e20cf91" providerId="AD" clId="Web-{AC4A6755-859B-BA11-89AB-94988451A119}" dt="2020-09-24T03:30:26.280" v="82" actId="1076"/>
        <pc:sldMkLst>
          <pc:docMk/>
          <pc:sldMk cId="2018358779" sldId="300"/>
        </pc:sldMkLst>
        <pc:spChg chg="add del mod">
          <ac:chgData name="Rathnayaka M.H.K.R. it16067370" userId="S::it16067370@my.sliit.lk::a5602946-8b2d-45dd-8951-ccb46e20cf91" providerId="AD" clId="Web-{AC4A6755-859B-BA11-89AB-94988451A119}" dt="2020-09-24T03:08:06.455" v="16"/>
          <ac:spMkLst>
            <pc:docMk/>
            <pc:sldMk cId="2018358779" sldId="300"/>
            <ac:spMk id="9" creationId="{294981EB-E1BC-4C21-858B-7B5AC0719E59}"/>
          </ac:spMkLst>
        </pc:spChg>
        <pc:picChg chg="del mod">
          <ac:chgData name="Rathnayaka M.H.K.R. it16067370" userId="S::it16067370@my.sliit.lk::a5602946-8b2d-45dd-8951-ccb46e20cf91" providerId="AD" clId="Web-{AC4A6755-859B-BA11-89AB-94988451A119}" dt="2020-09-24T03:06:27.780" v="7"/>
          <ac:picMkLst>
            <pc:docMk/>
            <pc:sldMk cId="2018358779" sldId="300"/>
            <ac:picMk id="3" creationId="{C1466264-A73A-4975-B7DB-577CE0346068}"/>
          </ac:picMkLst>
        </pc:picChg>
        <pc:picChg chg="mod">
          <ac:chgData name="Rathnayaka M.H.K.R. it16067370" userId="S::it16067370@my.sliit.lk::a5602946-8b2d-45dd-8951-ccb46e20cf91" providerId="AD" clId="Web-{AC4A6755-859B-BA11-89AB-94988451A119}" dt="2020-09-24T03:30:14.764" v="78" actId="1076"/>
          <ac:picMkLst>
            <pc:docMk/>
            <pc:sldMk cId="2018358779" sldId="300"/>
            <ac:picMk id="4" creationId="{8A306567-EB59-46A3-AC6D-10039B5DF8CB}"/>
          </ac:picMkLst>
        </pc:picChg>
        <pc:picChg chg="mod">
          <ac:chgData name="Rathnayaka M.H.K.R. it16067370" userId="S::it16067370@my.sliit.lk::a5602946-8b2d-45dd-8951-ccb46e20cf91" providerId="AD" clId="Web-{AC4A6755-859B-BA11-89AB-94988451A119}" dt="2020-09-24T03:30:18.420" v="79" actId="1076"/>
          <ac:picMkLst>
            <pc:docMk/>
            <pc:sldMk cId="2018358779" sldId="300"/>
            <ac:picMk id="7" creationId="{F8F7535C-A167-41E7-BB89-4E91B29B8EA8}"/>
          </ac:picMkLst>
        </pc:picChg>
        <pc:picChg chg="del mod">
          <ac:chgData name="Rathnayaka M.H.K.R. it16067370" userId="S::it16067370@my.sliit.lk::a5602946-8b2d-45dd-8951-ccb46e20cf91" providerId="AD" clId="Web-{AC4A6755-859B-BA11-89AB-94988451A119}" dt="2020-09-24T03:06:25.530" v="6"/>
          <ac:picMkLst>
            <pc:docMk/>
            <pc:sldMk cId="2018358779" sldId="300"/>
            <ac:picMk id="8" creationId="{C67B1303-B74A-4515-A738-F3BF067C63A0}"/>
          </ac:picMkLst>
        </pc:picChg>
        <pc:picChg chg="add mod ord">
          <ac:chgData name="Rathnayaka M.H.K.R. it16067370" userId="S::it16067370@my.sliit.lk::a5602946-8b2d-45dd-8951-ccb46e20cf91" providerId="AD" clId="Web-{AC4A6755-859B-BA11-89AB-94988451A119}" dt="2020-09-24T03:30:26.280" v="82" actId="1076"/>
          <ac:picMkLst>
            <pc:docMk/>
            <pc:sldMk cId="2018358779" sldId="300"/>
            <ac:picMk id="10" creationId="{35CA45B2-256B-42B1-BE29-14E001591524}"/>
          </ac:picMkLst>
        </pc:picChg>
        <pc:picChg chg="add mod">
          <ac:chgData name="Rathnayaka M.H.K.R. it16067370" userId="S::it16067370@my.sliit.lk::a5602946-8b2d-45dd-8951-ccb46e20cf91" providerId="AD" clId="Web-{AC4A6755-859B-BA11-89AB-94988451A119}" dt="2020-09-24T03:30:22.998" v="80" actId="1076"/>
          <ac:picMkLst>
            <pc:docMk/>
            <pc:sldMk cId="2018358779" sldId="300"/>
            <ac:picMk id="11" creationId="{AD8A4B42-F2A3-4506-B8B5-570CAF5CDF3B}"/>
          </ac:picMkLst>
        </pc:picChg>
      </pc:sldChg>
      <pc:sldChg chg="addSp delSp modSp new">
        <pc:chgData name="Rathnayaka M.H.K.R. it16067370" userId="S::it16067370@my.sliit.lk::a5602946-8b2d-45dd-8951-ccb46e20cf91" providerId="AD" clId="Web-{AC4A6755-859B-BA11-89AB-94988451A119}" dt="2020-09-24T03:13:47.354" v="69" actId="1076"/>
        <pc:sldMkLst>
          <pc:docMk/>
          <pc:sldMk cId="3465449178" sldId="326"/>
        </pc:sldMkLst>
        <pc:spChg chg="mod ord">
          <ac:chgData name="Rathnayaka M.H.K.R. it16067370" userId="S::it16067370@my.sliit.lk::a5602946-8b2d-45dd-8951-ccb46e20cf91" providerId="AD" clId="Web-{AC4A6755-859B-BA11-89AB-94988451A119}" dt="2020-09-24T03:13:42.682" v="68"/>
          <ac:spMkLst>
            <pc:docMk/>
            <pc:sldMk cId="3465449178" sldId="326"/>
            <ac:spMk id="2" creationId="{48927C39-E977-4693-9DD3-726FCA73B110}"/>
          </ac:spMkLst>
        </pc:spChg>
        <pc:spChg chg="del">
          <ac:chgData name="Rathnayaka M.H.K.R. it16067370" userId="S::it16067370@my.sliit.lk::a5602946-8b2d-45dd-8951-ccb46e20cf91" providerId="AD" clId="Web-{AC4A6755-859B-BA11-89AB-94988451A119}" dt="2020-09-24T03:13:33.573" v="65"/>
          <ac:spMkLst>
            <pc:docMk/>
            <pc:sldMk cId="3465449178" sldId="326"/>
            <ac:spMk id="3" creationId="{4727C075-A0D1-428A-980C-A7C530813BC9}"/>
          </ac:spMkLst>
        </pc:spChg>
        <pc:picChg chg="add mod ord">
          <ac:chgData name="Rathnayaka M.H.K.R. it16067370" userId="S::it16067370@my.sliit.lk::a5602946-8b2d-45dd-8951-ccb46e20cf91" providerId="AD" clId="Web-{AC4A6755-859B-BA11-89AB-94988451A119}" dt="2020-09-24T03:13:47.354" v="69" actId="1076"/>
          <ac:picMkLst>
            <pc:docMk/>
            <pc:sldMk cId="3465449178" sldId="326"/>
            <ac:picMk id="4" creationId="{955DF2DD-ABF8-4BDB-BF74-298F88848DB1}"/>
          </ac:picMkLst>
        </pc:picChg>
        <pc:picChg chg="add mod">
          <ac:chgData name="Rathnayaka M.H.K.R. it16067370" userId="S::it16067370@my.sliit.lk::a5602946-8b2d-45dd-8951-ccb46e20cf91" providerId="AD" clId="Web-{AC4A6755-859B-BA11-89AB-94988451A119}" dt="2020-09-24T03:13:42.682" v="68"/>
          <ac:picMkLst>
            <pc:docMk/>
            <pc:sldMk cId="3465449178" sldId="326"/>
            <ac:picMk id="5" creationId="{342C49A3-7767-4B1D-A4B8-6F20F7D1A989}"/>
          </ac:picMkLst>
        </pc:picChg>
      </pc:sldChg>
    </pc:docChg>
  </pc:docChgLst>
  <pc:docChgLst>
    <pc:chgData name="Watawala W.K.C.R. it17096126" userId="S::it17096126@my.sliit.lk::bf43de24-ff57-46d0-ba83-d3aa6c72f061" providerId="AD" clId="Web-{9C1B84C0-747A-BC48-47D1-07DBA175F1E6}"/>
    <pc:docChg chg="modSld">
      <pc:chgData name="Watawala W.K.C.R. it17096126" userId="S::it17096126@my.sliit.lk::bf43de24-ff57-46d0-ba83-d3aa6c72f061" providerId="AD" clId="Web-{9C1B84C0-747A-BC48-47D1-07DBA175F1E6}" dt="2020-09-23T22:30:09.895" v="166" actId="20577"/>
      <pc:docMkLst>
        <pc:docMk/>
      </pc:docMkLst>
      <pc:sldChg chg="modSp">
        <pc:chgData name="Watawala W.K.C.R. it17096126" userId="S::it17096126@my.sliit.lk::bf43de24-ff57-46d0-ba83-d3aa6c72f061" providerId="AD" clId="Web-{9C1B84C0-747A-BC48-47D1-07DBA175F1E6}" dt="2020-09-23T22:18:18.424" v="164" actId="20577"/>
        <pc:sldMkLst>
          <pc:docMk/>
          <pc:sldMk cId="3295734363" sldId="299"/>
        </pc:sldMkLst>
        <pc:spChg chg="mod">
          <ac:chgData name="Watawala W.K.C.R. it17096126" userId="S::it17096126@my.sliit.lk::bf43de24-ff57-46d0-ba83-d3aa6c72f061" providerId="AD" clId="Web-{9C1B84C0-747A-BC48-47D1-07DBA175F1E6}" dt="2020-09-23T22:18:18.424" v="164" actId="20577"/>
          <ac:spMkLst>
            <pc:docMk/>
            <pc:sldMk cId="3295734363" sldId="299"/>
            <ac:spMk id="3" creationId="{E7D74BEA-85BE-4DDA-A491-F20223B3225D}"/>
          </ac:spMkLst>
        </pc:spChg>
      </pc:sldChg>
    </pc:docChg>
  </pc:docChgLst>
  <pc:docChgLst>
    <pc:chgData name="Rathnayaka M.H.K.R. it16067370" userId="S::it16067370@my.sliit.lk::a5602946-8b2d-45dd-8951-ccb46e20cf91" providerId="AD" clId="Web-{10E0BDDD-A933-5026-A93B-ED1EA685D719}"/>
    <pc:docChg chg="modSld">
      <pc:chgData name="Rathnayaka M.H.K.R. it16067370" userId="S::it16067370@my.sliit.lk::a5602946-8b2d-45dd-8951-ccb46e20cf91" providerId="AD" clId="Web-{10E0BDDD-A933-5026-A93B-ED1EA685D719}" dt="2020-09-24T02:42:42.699" v="5"/>
      <pc:docMkLst>
        <pc:docMk/>
      </pc:docMkLst>
      <pc:sldChg chg="addSp modSp">
        <pc:chgData name="Rathnayaka M.H.K.R. it16067370" userId="S::it16067370@my.sliit.lk::a5602946-8b2d-45dd-8951-ccb46e20cf91" providerId="AD" clId="Web-{10E0BDDD-A933-5026-A93B-ED1EA685D719}" dt="2020-09-24T02:39:13.808" v="1" actId="1076"/>
        <pc:sldMkLst>
          <pc:docMk/>
          <pc:sldMk cId="3658498589" sldId="274"/>
        </pc:sldMkLst>
        <pc:spChg chg="add mod">
          <ac:chgData name="Rathnayaka M.H.K.R. it16067370" userId="S::it16067370@my.sliit.lk::a5602946-8b2d-45dd-8951-ccb46e20cf91" providerId="AD" clId="Web-{10E0BDDD-A933-5026-A93B-ED1EA685D719}" dt="2020-09-24T02:39:13.808" v="1" actId="1076"/>
          <ac:spMkLst>
            <pc:docMk/>
            <pc:sldMk cId="3658498589" sldId="274"/>
            <ac:spMk id="2" creationId="{3A4CF6AA-7582-42A5-8739-27E9DFED221A}"/>
          </ac:spMkLst>
        </pc:spChg>
      </pc:sldChg>
      <pc:sldChg chg="addSp delSp modSp">
        <pc:chgData name="Rathnayaka M.H.K.R. it16067370" userId="S::it16067370@my.sliit.lk::a5602946-8b2d-45dd-8951-ccb46e20cf91" providerId="AD" clId="Web-{10E0BDDD-A933-5026-A93B-ED1EA685D719}" dt="2020-09-24T02:42:42.699" v="5"/>
        <pc:sldMkLst>
          <pc:docMk/>
          <pc:sldMk cId="2018358779" sldId="300"/>
        </pc:sldMkLst>
        <pc:spChg chg="del">
          <ac:chgData name="Rathnayaka M.H.K.R. it16067370" userId="S::it16067370@my.sliit.lk::a5602946-8b2d-45dd-8951-ccb46e20cf91" providerId="AD" clId="Web-{10E0BDDD-A933-5026-A93B-ED1EA685D719}" dt="2020-09-24T02:42:41.995" v="2"/>
          <ac:spMkLst>
            <pc:docMk/>
            <pc:sldMk cId="2018358779" sldId="300"/>
            <ac:spMk id="6" creationId="{F7E461F4-E6D8-4801-94AA-9B72FC99FFED}"/>
          </ac:spMkLst>
        </pc:spChg>
        <pc:picChg chg="add mod ord">
          <ac:chgData name="Rathnayaka M.H.K.R. it16067370" userId="S::it16067370@my.sliit.lk::a5602946-8b2d-45dd-8951-ccb46e20cf91" providerId="AD" clId="Web-{10E0BDDD-A933-5026-A93B-ED1EA685D719}" dt="2020-09-24T02:42:41.995" v="2"/>
          <ac:picMkLst>
            <pc:docMk/>
            <pc:sldMk cId="2018358779" sldId="300"/>
            <ac:picMk id="3" creationId="{C1466264-A73A-4975-B7DB-577CE0346068}"/>
          </ac:picMkLst>
        </pc:picChg>
        <pc:picChg chg="add mod">
          <ac:chgData name="Rathnayaka M.H.K.R. it16067370" userId="S::it16067370@my.sliit.lk::a5602946-8b2d-45dd-8951-ccb46e20cf91" providerId="AD" clId="Web-{10E0BDDD-A933-5026-A93B-ED1EA685D719}" dt="2020-09-24T02:42:42.511" v="3"/>
          <ac:picMkLst>
            <pc:docMk/>
            <pc:sldMk cId="2018358779" sldId="300"/>
            <ac:picMk id="4" creationId="{8A306567-EB59-46A3-AC6D-10039B5DF8CB}"/>
          </ac:picMkLst>
        </pc:picChg>
        <pc:picChg chg="add mod">
          <ac:chgData name="Rathnayaka M.H.K.R. it16067370" userId="S::it16067370@my.sliit.lk::a5602946-8b2d-45dd-8951-ccb46e20cf91" providerId="AD" clId="Web-{10E0BDDD-A933-5026-A93B-ED1EA685D719}" dt="2020-09-24T02:42:42.574" v="4"/>
          <ac:picMkLst>
            <pc:docMk/>
            <pc:sldMk cId="2018358779" sldId="300"/>
            <ac:picMk id="7" creationId="{F8F7535C-A167-41E7-BB89-4E91B29B8EA8}"/>
          </ac:picMkLst>
        </pc:picChg>
        <pc:picChg chg="add mod">
          <ac:chgData name="Rathnayaka M.H.K.R. it16067370" userId="S::it16067370@my.sliit.lk::a5602946-8b2d-45dd-8951-ccb46e20cf91" providerId="AD" clId="Web-{10E0BDDD-A933-5026-A93B-ED1EA685D719}" dt="2020-09-24T02:42:42.699" v="5"/>
          <ac:picMkLst>
            <pc:docMk/>
            <pc:sldMk cId="2018358779" sldId="300"/>
            <ac:picMk id="8" creationId="{C67B1303-B74A-4515-A738-F3BF067C63A0}"/>
          </ac:picMkLst>
        </pc:picChg>
      </pc:sldChg>
    </pc:docChg>
  </pc:docChgLst>
  <pc:docChgLst>
    <pc:chgData name="Rathnayaka M.H.K.R. it16067370" userId="a5602946-8b2d-45dd-8951-ccb46e20cf91" providerId="ADAL" clId="{22258331-B6FA-48E2-BB80-E7FB9F4981F8}"/>
    <pc:docChg chg="modSld">
      <pc:chgData name="Rathnayaka M.H.K.R. it16067370" userId="a5602946-8b2d-45dd-8951-ccb46e20cf91" providerId="ADAL" clId="{22258331-B6FA-48E2-BB80-E7FB9F4981F8}" dt="2020-09-24T01:00:20.072" v="2" actId="207"/>
      <pc:docMkLst>
        <pc:docMk/>
      </pc:docMkLst>
      <pc:sldChg chg="addSp delSp modSp modAnim">
        <pc:chgData name="Rathnayaka M.H.K.R. it16067370" userId="a5602946-8b2d-45dd-8951-ccb46e20cf91" providerId="ADAL" clId="{22258331-B6FA-48E2-BB80-E7FB9F4981F8}" dt="2020-09-24T01:00:20.072" v="2" actId="207"/>
        <pc:sldMkLst>
          <pc:docMk/>
          <pc:sldMk cId="454070652" sldId="325"/>
        </pc:sldMkLst>
        <pc:spChg chg="mod">
          <ac:chgData name="Rathnayaka M.H.K.R. it16067370" userId="a5602946-8b2d-45dd-8951-ccb46e20cf91" providerId="ADAL" clId="{22258331-B6FA-48E2-BB80-E7FB9F4981F8}" dt="2020-09-24T01:00:20.072" v="2" actId="207"/>
          <ac:spMkLst>
            <pc:docMk/>
            <pc:sldMk cId="454070652" sldId="325"/>
            <ac:spMk id="2" creationId="{1F26604D-9344-4553-A399-EB593D29C16F}"/>
          </ac:spMkLst>
        </pc:spChg>
        <pc:spChg chg="del">
          <ac:chgData name="Rathnayaka M.H.K.R. it16067370" userId="a5602946-8b2d-45dd-8951-ccb46e20cf91" providerId="ADAL" clId="{22258331-B6FA-48E2-BB80-E7FB9F4981F8}" dt="2020-09-24T00:59:17.455" v="0"/>
          <ac:spMkLst>
            <pc:docMk/>
            <pc:sldMk cId="454070652" sldId="325"/>
            <ac:spMk id="3" creationId="{2E268A7D-0EF3-4177-9342-9D73CA4BC198}"/>
          </ac:spMkLst>
        </pc:spChg>
        <pc:spChg chg="add">
          <ac:chgData name="Rathnayaka M.H.K.R. it16067370" userId="a5602946-8b2d-45dd-8951-ccb46e20cf91" providerId="ADAL" clId="{22258331-B6FA-48E2-BB80-E7FB9F4981F8}" dt="2020-09-24T01:00:01.754" v="1"/>
          <ac:spMkLst>
            <pc:docMk/>
            <pc:sldMk cId="454070652" sldId="325"/>
            <ac:spMk id="5" creationId="{6D359074-497A-4D28-A74F-8C682B2B5F77}"/>
          </ac:spMkLst>
        </pc:spChg>
        <pc:picChg chg="add mod">
          <ac:chgData name="Rathnayaka M.H.K.R. it16067370" userId="a5602946-8b2d-45dd-8951-ccb46e20cf91" providerId="ADAL" clId="{22258331-B6FA-48E2-BB80-E7FB9F4981F8}" dt="2020-09-24T00:59:17.455" v="0"/>
          <ac:picMkLst>
            <pc:docMk/>
            <pc:sldMk cId="454070652" sldId="325"/>
            <ac:picMk id="4" creationId="{81E19593-1F61-4178-9D46-5ADE38F7B784}"/>
          </ac:picMkLst>
        </pc:picChg>
      </pc:sldChg>
    </pc:docChg>
  </pc:docChgLst>
  <pc:docChgLst>
    <pc:chgData name="Rathnayaka M.H.K.R. it16067370" userId="S::it16067370@my.sliit.lk::a5602946-8b2d-45dd-8951-ccb46e20cf91" providerId="AD" clId="Web-{0DA38422-CAD3-499C-D0E5-FFC0744D591B}"/>
    <pc:docChg chg="addSld delSld modSld sldOrd">
      <pc:chgData name="Rathnayaka M.H.K.R. it16067370" userId="S::it16067370@my.sliit.lk::a5602946-8b2d-45dd-8951-ccb46e20cf91" providerId="AD" clId="Web-{0DA38422-CAD3-499C-D0E5-FFC0744D591B}" dt="2020-09-23T20:34:03.705" v="1130" actId="20577"/>
      <pc:docMkLst>
        <pc:docMk/>
      </pc:docMkLst>
      <pc:sldChg chg="addSp modSp">
        <pc:chgData name="Rathnayaka M.H.K.R. it16067370" userId="S::it16067370@my.sliit.lk::a5602946-8b2d-45dd-8951-ccb46e20cf91" providerId="AD" clId="Web-{0DA38422-CAD3-499C-D0E5-FFC0744D591B}" dt="2020-09-23T19:09:20.543" v="523" actId="20577"/>
        <pc:sldMkLst>
          <pc:docMk/>
          <pc:sldMk cId="2181409990" sldId="264"/>
        </pc:sldMkLst>
        <pc:spChg chg="add mod">
          <ac:chgData name="Rathnayaka M.H.K.R. it16067370" userId="S::it16067370@my.sliit.lk::a5602946-8b2d-45dd-8951-ccb46e20cf91" providerId="AD" clId="Web-{0DA38422-CAD3-499C-D0E5-FFC0744D591B}" dt="2020-09-23T18:54:21.788" v="426" actId="1076"/>
          <ac:spMkLst>
            <pc:docMk/>
            <pc:sldMk cId="2181409990" sldId="264"/>
            <ac:spMk id="2" creationId="{2C9E26A6-3373-40D0-9F2D-8D2D79739F49}"/>
          </ac:spMkLst>
        </pc:spChg>
        <pc:spChg chg="mod">
          <ac:chgData name="Rathnayaka M.H.K.R. it16067370" userId="S::it16067370@my.sliit.lk::a5602946-8b2d-45dd-8951-ccb46e20cf91" providerId="AD" clId="Web-{0DA38422-CAD3-499C-D0E5-FFC0744D591B}" dt="2020-09-23T19:09:20.543" v="523" actId="20577"/>
          <ac:spMkLst>
            <pc:docMk/>
            <pc:sldMk cId="2181409990" sldId="264"/>
            <ac:spMk id="5" creationId="{FA755AF9-6AEA-4BCA-A1A2-C57A58214B9E}"/>
          </ac:spMkLst>
        </pc:spChg>
      </pc:sldChg>
      <pc:sldChg chg="modSp">
        <pc:chgData name="Rathnayaka M.H.K.R. it16067370" userId="S::it16067370@my.sliit.lk::a5602946-8b2d-45dd-8951-ccb46e20cf91" providerId="AD" clId="Web-{0DA38422-CAD3-499C-D0E5-FFC0744D591B}" dt="2020-09-23T19:04:30.074" v="509" actId="20577"/>
        <pc:sldMkLst>
          <pc:docMk/>
          <pc:sldMk cId="4150955301" sldId="270"/>
        </pc:sldMkLst>
        <pc:spChg chg="mod">
          <ac:chgData name="Rathnayaka M.H.K.R. it16067370" userId="S::it16067370@my.sliit.lk::a5602946-8b2d-45dd-8951-ccb46e20cf91" providerId="AD" clId="Web-{0DA38422-CAD3-499C-D0E5-FFC0744D591B}" dt="2020-09-23T19:04:30.074" v="509" actId="20577"/>
          <ac:spMkLst>
            <pc:docMk/>
            <pc:sldMk cId="4150955301" sldId="270"/>
            <ac:spMk id="2" creationId="{400FFCB7-EC63-495B-9ED3-9E3A0892BB67}"/>
          </ac:spMkLst>
        </pc:spChg>
      </pc:sldChg>
      <pc:sldChg chg="modSp">
        <pc:chgData name="Rathnayaka M.H.K.R. it16067370" userId="S::it16067370@my.sliit.lk::a5602946-8b2d-45dd-8951-ccb46e20cf91" providerId="AD" clId="Web-{0DA38422-CAD3-499C-D0E5-FFC0744D591B}" dt="2020-09-23T19:07:35.309" v="514" actId="20577"/>
        <pc:sldMkLst>
          <pc:docMk/>
          <pc:sldMk cId="725102601" sldId="271"/>
        </pc:sldMkLst>
        <pc:spChg chg="mod">
          <ac:chgData name="Rathnayaka M.H.K.R. it16067370" userId="S::it16067370@my.sliit.lk::a5602946-8b2d-45dd-8951-ccb46e20cf91" providerId="AD" clId="Web-{0DA38422-CAD3-499C-D0E5-FFC0744D591B}" dt="2020-09-23T19:07:35.309" v="514" actId="20577"/>
          <ac:spMkLst>
            <pc:docMk/>
            <pc:sldMk cId="725102601" sldId="271"/>
            <ac:spMk id="6" creationId="{C0279B01-6869-4979-ADC9-18D9486D0A9E}"/>
          </ac:spMkLst>
        </pc:spChg>
      </pc:sldChg>
      <pc:sldChg chg="modSp">
        <pc:chgData name="Rathnayaka M.H.K.R. it16067370" userId="S::it16067370@my.sliit.lk::a5602946-8b2d-45dd-8951-ccb46e20cf91" providerId="AD" clId="Web-{0DA38422-CAD3-499C-D0E5-FFC0744D591B}" dt="2020-09-23T20:14:08.983" v="945" actId="20577"/>
        <pc:sldMkLst>
          <pc:docMk/>
          <pc:sldMk cId="3658498589" sldId="274"/>
        </pc:sldMkLst>
        <pc:spChg chg="mod">
          <ac:chgData name="Rathnayaka M.H.K.R. it16067370" userId="S::it16067370@my.sliit.lk::a5602946-8b2d-45dd-8951-ccb46e20cf91" providerId="AD" clId="Web-{0DA38422-CAD3-499C-D0E5-FFC0744D591B}" dt="2020-09-23T20:14:08.983" v="945" actId="20577"/>
          <ac:spMkLst>
            <pc:docMk/>
            <pc:sldMk cId="3658498589" sldId="274"/>
            <ac:spMk id="6" creationId="{F7E461F4-E6D8-4801-94AA-9B72FC99FFED}"/>
          </ac:spMkLst>
        </pc:spChg>
      </pc:sldChg>
      <pc:sldChg chg="modSp">
        <pc:chgData name="Rathnayaka M.H.K.R. it16067370" userId="S::it16067370@my.sliit.lk::a5602946-8b2d-45dd-8951-ccb46e20cf91" providerId="AD" clId="Web-{0DA38422-CAD3-499C-D0E5-FFC0744D591B}" dt="2020-09-23T19:04:23.027" v="506" actId="20577"/>
        <pc:sldMkLst>
          <pc:docMk/>
          <pc:sldMk cId="3813887311" sldId="277"/>
        </pc:sldMkLst>
        <pc:spChg chg="mod">
          <ac:chgData name="Rathnayaka M.H.K.R. it16067370" userId="S::it16067370@my.sliit.lk::a5602946-8b2d-45dd-8951-ccb46e20cf91" providerId="AD" clId="Web-{0DA38422-CAD3-499C-D0E5-FFC0744D591B}" dt="2020-09-23T19:04:23.027" v="506" actId="20577"/>
          <ac:spMkLst>
            <pc:docMk/>
            <pc:sldMk cId="3813887311" sldId="277"/>
            <ac:spMk id="4" creationId="{B475E098-F3D0-453C-BBF5-A7C840F21FD8}"/>
          </ac:spMkLst>
        </pc:spChg>
      </pc:sldChg>
      <pc:sldChg chg="modSp">
        <pc:chgData name="Rathnayaka M.H.K.R. it16067370" userId="S::it16067370@my.sliit.lk::a5602946-8b2d-45dd-8951-ccb46e20cf91" providerId="AD" clId="Web-{0DA38422-CAD3-499C-D0E5-FFC0744D591B}" dt="2020-09-23T20:15:11.499" v="960" actId="20577"/>
        <pc:sldMkLst>
          <pc:docMk/>
          <pc:sldMk cId="4163232696" sldId="279"/>
        </pc:sldMkLst>
        <pc:spChg chg="mod">
          <ac:chgData name="Rathnayaka M.H.K.R. it16067370" userId="S::it16067370@my.sliit.lk::a5602946-8b2d-45dd-8951-ccb46e20cf91" providerId="AD" clId="Web-{0DA38422-CAD3-499C-D0E5-FFC0744D591B}" dt="2020-09-23T18:54:52.726" v="427" actId="1076"/>
          <ac:spMkLst>
            <pc:docMk/>
            <pc:sldMk cId="4163232696" sldId="279"/>
            <ac:spMk id="2" creationId="{E9888BB1-AC3B-4390-8F35-180AA3802CD2}"/>
          </ac:spMkLst>
        </pc:spChg>
        <pc:spChg chg="mod">
          <ac:chgData name="Rathnayaka M.H.K.R. it16067370" userId="S::it16067370@my.sliit.lk::a5602946-8b2d-45dd-8951-ccb46e20cf91" providerId="AD" clId="Web-{0DA38422-CAD3-499C-D0E5-FFC0744D591B}" dt="2020-09-23T19:09:29.434" v="526" actId="20577"/>
          <ac:spMkLst>
            <pc:docMk/>
            <pc:sldMk cId="4163232696" sldId="279"/>
            <ac:spMk id="5" creationId="{35E8883F-180F-41FF-B53F-EF49BD9568CA}"/>
          </ac:spMkLst>
        </pc:spChg>
        <pc:spChg chg="mod">
          <ac:chgData name="Rathnayaka M.H.K.R. it16067370" userId="S::it16067370@my.sliit.lk::a5602946-8b2d-45dd-8951-ccb46e20cf91" providerId="AD" clId="Web-{0DA38422-CAD3-499C-D0E5-FFC0744D591B}" dt="2020-09-23T20:15:11.499" v="960" actId="20577"/>
          <ac:spMkLst>
            <pc:docMk/>
            <pc:sldMk cId="4163232696" sldId="279"/>
            <ac:spMk id="6" creationId="{1A53AEB1-B06A-4385-9D7D-63D45599F0F2}"/>
          </ac:spMkLst>
        </pc:spChg>
      </pc:sldChg>
      <pc:sldChg chg="modSp">
        <pc:chgData name="Rathnayaka M.H.K.R. it16067370" userId="S::it16067370@my.sliit.lk::a5602946-8b2d-45dd-8951-ccb46e20cf91" providerId="AD" clId="Web-{0DA38422-CAD3-499C-D0E5-FFC0744D591B}" dt="2020-09-23T20:30:35.610" v="1044" actId="20577"/>
        <pc:sldMkLst>
          <pc:docMk/>
          <pc:sldMk cId="3250214859" sldId="284"/>
        </pc:sldMkLst>
        <pc:spChg chg="mod">
          <ac:chgData name="Rathnayaka M.H.K.R. it16067370" userId="S::it16067370@my.sliit.lk::a5602946-8b2d-45dd-8951-ccb46e20cf91" providerId="AD" clId="Web-{0DA38422-CAD3-499C-D0E5-FFC0744D591B}" dt="2020-09-23T20:30:35.610" v="1044" actId="20577"/>
          <ac:spMkLst>
            <pc:docMk/>
            <pc:sldMk cId="3250214859" sldId="284"/>
            <ac:spMk id="2" creationId="{606F25A2-0ABA-476F-93A9-CAE8E1CC4A08}"/>
          </ac:spMkLst>
        </pc:spChg>
      </pc:sldChg>
      <pc:sldChg chg="modSp">
        <pc:chgData name="Rathnayaka M.H.K.R. it16067370" userId="S::it16067370@my.sliit.lk::a5602946-8b2d-45dd-8951-ccb46e20cf91" providerId="AD" clId="Web-{0DA38422-CAD3-499C-D0E5-FFC0744D591B}" dt="2020-09-23T19:30:18.499" v="554" actId="20577"/>
        <pc:sldMkLst>
          <pc:docMk/>
          <pc:sldMk cId="1239560717" sldId="285"/>
        </pc:sldMkLst>
        <pc:spChg chg="mod">
          <ac:chgData name="Rathnayaka M.H.K.R. it16067370" userId="S::it16067370@my.sliit.lk::a5602946-8b2d-45dd-8951-ccb46e20cf91" providerId="AD" clId="Web-{0DA38422-CAD3-499C-D0E5-FFC0744D591B}" dt="2020-09-23T19:30:10.858" v="551" actId="20577"/>
          <ac:spMkLst>
            <pc:docMk/>
            <pc:sldMk cId="1239560717" sldId="285"/>
            <ac:spMk id="5" creationId="{22F6FBBB-4C77-4A4B-BE54-96D3B0DF3BB7}"/>
          </ac:spMkLst>
        </pc:spChg>
        <pc:spChg chg="mod">
          <ac:chgData name="Rathnayaka M.H.K.R. it16067370" userId="S::it16067370@my.sliit.lk::a5602946-8b2d-45dd-8951-ccb46e20cf91" providerId="AD" clId="Web-{0DA38422-CAD3-499C-D0E5-FFC0744D591B}" dt="2020-09-23T19:30:18.499" v="554" actId="20577"/>
          <ac:spMkLst>
            <pc:docMk/>
            <pc:sldMk cId="1239560717" sldId="285"/>
            <ac:spMk id="6" creationId="{F7E461F4-E6D8-4801-94AA-9B72FC99FFED}"/>
          </ac:spMkLst>
        </pc:spChg>
      </pc:sldChg>
      <pc:sldChg chg="del">
        <pc:chgData name="Rathnayaka M.H.K.R. it16067370" userId="S::it16067370@my.sliit.lk::a5602946-8b2d-45dd-8951-ccb46e20cf91" providerId="AD" clId="Web-{0DA38422-CAD3-499C-D0E5-FFC0744D591B}" dt="2020-09-23T18:40:53.986" v="252"/>
        <pc:sldMkLst>
          <pc:docMk/>
          <pc:sldMk cId="37212161" sldId="286"/>
        </pc:sldMkLst>
      </pc:sldChg>
      <pc:sldChg chg="modSp">
        <pc:chgData name="Rathnayaka M.H.K.R. it16067370" userId="S::it16067370@my.sliit.lk::a5602946-8b2d-45dd-8951-ccb46e20cf91" providerId="AD" clId="Web-{0DA38422-CAD3-499C-D0E5-FFC0744D591B}" dt="2020-09-23T19:08:55.231" v="517" actId="20577"/>
        <pc:sldMkLst>
          <pc:docMk/>
          <pc:sldMk cId="2972322824" sldId="292"/>
        </pc:sldMkLst>
        <pc:spChg chg="mod">
          <ac:chgData name="Rathnayaka M.H.K.R. it16067370" userId="S::it16067370@my.sliit.lk::a5602946-8b2d-45dd-8951-ccb46e20cf91" providerId="AD" clId="Web-{0DA38422-CAD3-499C-D0E5-FFC0744D591B}" dt="2020-09-23T19:08:55.231" v="517" actId="20577"/>
          <ac:spMkLst>
            <pc:docMk/>
            <pc:sldMk cId="2972322824" sldId="292"/>
            <ac:spMk id="2" creationId="{C46CFE4D-1FCF-4FB4-B381-CAAF819587F2}"/>
          </ac:spMkLst>
        </pc:spChg>
      </pc:sldChg>
      <pc:sldChg chg="modSp">
        <pc:chgData name="Rathnayaka M.H.K.R. it16067370" userId="S::it16067370@my.sliit.lk::a5602946-8b2d-45dd-8951-ccb46e20cf91" providerId="AD" clId="Web-{0DA38422-CAD3-499C-D0E5-FFC0744D591B}" dt="2020-09-23T19:09:08.247" v="520" actId="20577"/>
        <pc:sldMkLst>
          <pc:docMk/>
          <pc:sldMk cId="3419349041" sldId="293"/>
        </pc:sldMkLst>
        <pc:spChg chg="mod">
          <ac:chgData name="Rathnayaka M.H.K.R. it16067370" userId="S::it16067370@my.sliit.lk::a5602946-8b2d-45dd-8951-ccb46e20cf91" providerId="AD" clId="Web-{0DA38422-CAD3-499C-D0E5-FFC0744D591B}" dt="2020-09-23T19:09:08.247" v="520" actId="20577"/>
          <ac:spMkLst>
            <pc:docMk/>
            <pc:sldMk cId="3419349041" sldId="293"/>
            <ac:spMk id="2" creationId="{443E351D-C6C9-4595-A986-20E148D6297F}"/>
          </ac:spMkLst>
        </pc:spChg>
      </pc:sldChg>
      <pc:sldChg chg="modSp">
        <pc:chgData name="Rathnayaka M.H.K.R. it16067370" userId="S::it16067370@my.sliit.lk::a5602946-8b2d-45dd-8951-ccb46e20cf91" providerId="AD" clId="Web-{0DA38422-CAD3-499C-D0E5-FFC0744D591B}" dt="2020-09-23T20:10:01.024" v="924" actId="20577"/>
        <pc:sldMkLst>
          <pc:docMk/>
          <pc:sldMk cId="2836169494" sldId="294"/>
        </pc:sldMkLst>
        <pc:spChg chg="mod">
          <ac:chgData name="Rathnayaka M.H.K.R. it16067370" userId="S::it16067370@my.sliit.lk::a5602946-8b2d-45dd-8951-ccb46e20cf91" providerId="AD" clId="Web-{0DA38422-CAD3-499C-D0E5-FFC0744D591B}" dt="2020-09-23T19:30:26.452" v="557" actId="20577"/>
          <ac:spMkLst>
            <pc:docMk/>
            <pc:sldMk cId="2836169494" sldId="294"/>
            <ac:spMk id="2" creationId="{7A3A3783-9D20-4D40-A5F1-725E0A44F52C}"/>
          </ac:spMkLst>
        </pc:spChg>
        <pc:spChg chg="mod">
          <ac:chgData name="Rathnayaka M.H.K.R. it16067370" userId="S::it16067370@my.sliit.lk::a5602946-8b2d-45dd-8951-ccb46e20cf91" providerId="AD" clId="Web-{0DA38422-CAD3-499C-D0E5-FFC0744D591B}" dt="2020-09-23T20:10:01.024" v="924" actId="20577"/>
          <ac:spMkLst>
            <pc:docMk/>
            <pc:sldMk cId="2836169494" sldId="294"/>
            <ac:spMk id="3" creationId="{E7D74BEA-85BE-4DDA-A491-F20223B3225D}"/>
          </ac:spMkLst>
        </pc:spChg>
      </pc:sldChg>
      <pc:sldChg chg="modSp">
        <pc:chgData name="Rathnayaka M.H.K.R. it16067370" userId="S::it16067370@my.sliit.lk::a5602946-8b2d-45dd-8951-ccb46e20cf91" providerId="AD" clId="Web-{0DA38422-CAD3-499C-D0E5-FFC0744D591B}" dt="2020-09-23T20:16:25.515" v="972" actId="20577"/>
        <pc:sldMkLst>
          <pc:docMk/>
          <pc:sldMk cId="2674699741" sldId="295"/>
        </pc:sldMkLst>
        <pc:spChg chg="mod">
          <ac:chgData name="Rathnayaka M.H.K.R. it16067370" userId="S::it16067370@my.sliit.lk::a5602946-8b2d-45dd-8951-ccb46e20cf91" providerId="AD" clId="Web-{0DA38422-CAD3-499C-D0E5-FFC0744D591B}" dt="2020-09-23T18:56:19.617" v="482" actId="20577"/>
          <ac:spMkLst>
            <pc:docMk/>
            <pc:sldMk cId="2674699741" sldId="295"/>
            <ac:spMk id="2" creationId="{903CD385-8473-4F86-B2A2-833AF261BA30}"/>
          </ac:spMkLst>
        </pc:spChg>
        <pc:spChg chg="mod">
          <ac:chgData name="Rathnayaka M.H.K.R. it16067370" userId="S::it16067370@my.sliit.lk::a5602946-8b2d-45dd-8951-ccb46e20cf91" providerId="AD" clId="Web-{0DA38422-CAD3-499C-D0E5-FFC0744D591B}" dt="2020-09-23T20:16:25.515" v="972" actId="20577"/>
          <ac:spMkLst>
            <pc:docMk/>
            <pc:sldMk cId="2674699741" sldId="295"/>
            <ac:spMk id="5" creationId="{FA755AF9-6AEA-4BCA-A1A2-C57A58214B9E}"/>
          </ac:spMkLst>
        </pc:spChg>
      </pc:sldChg>
      <pc:sldChg chg="modSp">
        <pc:chgData name="Rathnayaka M.H.K.R. it16067370" userId="S::it16067370@my.sliit.lk::a5602946-8b2d-45dd-8951-ccb46e20cf91" providerId="AD" clId="Web-{0DA38422-CAD3-499C-D0E5-FFC0744D591B}" dt="2020-09-23T20:16:36.218" v="979" actId="20577"/>
        <pc:sldMkLst>
          <pc:docMk/>
          <pc:sldMk cId="3526664136" sldId="296"/>
        </pc:sldMkLst>
        <pc:spChg chg="mod">
          <ac:chgData name="Rathnayaka M.H.K.R. it16067370" userId="S::it16067370@my.sliit.lk::a5602946-8b2d-45dd-8951-ccb46e20cf91" providerId="AD" clId="Web-{0DA38422-CAD3-499C-D0E5-FFC0744D591B}" dt="2020-09-23T18:56:35.992" v="485" actId="20577"/>
          <ac:spMkLst>
            <pc:docMk/>
            <pc:sldMk cId="3526664136" sldId="296"/>
            <ac:spMk id="2" creationId="{69EE153A-EDEC-47DB-AB23-FABE49EA8F69}"/>
          </ac:spMkLst>
        </pc:spChg>
        <pc:spChg chg="mod">
          <ac:chgData name="Rathnayaka M.H.K.R. it16067370" userId="S::it16067370@my.sliit.lk::a5602946-8b2d-45dd-8951-ccb46e20cf91" providerId="AD" clId="Web-{0DA38422-CAD3-499C-D0E5-FFC0744D591B}" dt="2020-09-23T20:16:29.984" v="974" actId="20577"/>
          <ac:spMkLst>
            <pc:docMk/>
            <pc:sldMk cId="3526664136" sldId="296"/>
            <ac:spMk id="5" creationId="{35E8883F-180F-41FF-B53F-EF49BD9568CA}"/>
          </ac:spMkLst>
        </pc:spChg>
        <pc:spChg chg="mod">
          <ac:chgData name="Rathnayaka M.H.K.R. it16067370" userId="S::it16067370@my.sliit.lk::a5602946-8b2d-45dd-8951-ccb46e20cf91" providerId="AD" clId="Web-{0DA38422-CAD3-499C-D0E5-FFC0744D591B}" dt="2020-09-23T20:16:36.218" v="979" actId="20577"/>
          <ac:spMkLst>
            <pc:docMk/>
            <pc:sldMk cId="3526664136" sldId="296"/>
            <ac:spMk id="6" creationId="{1A53AEB1-B06A-4385-9D7D-63D45599F0F2}"/>
          </ac:spMkLst>
        </pc:spChg>
      </pc:sldChg>
      <pc:sldChg chg="modSp">
        <pc:chgData name="Rathnayaka M.H.K.R. it16067370" userId="S::it16067370@my.sliit.lk::a5602946-8b2d-45dd-8951-ccb46e20cf91" providerId="AD" clId="Web-{0DA38422-CAD3-499C-D0E5-FFC0744D591B}" dt="2020-09-23T20:16:47.187" v="984" actId="20577"/>
        <pc:sldMkLst>
          <pc:docMk/>
          <pc:sldMk cId="1869701168" sldId="297"/>
        </pc:sldMkLst>
        <pc:spChg chg="mod">
          <ac:chgData name="Rathnayaka M.H.K.R. it16067370" userId="S::it16067370@my.sliit.lk::a5602946-8b2d-45dd-8951-ccb46e20cf91" providerId="AD" clId="Web-{0DA38422-CAD3-499C-D0E5-FFC0744D591B}" dt="2020-09-23T18:56:58.086" v="491" actId="20577"/>
          <ac:spMkLst>
            <pc:docMk/>
            <pc:sldMk cId="1869701168" sldId="297"/>
            <ac:spMk id="2" creationId="{A46C4BF9-2625-44D3-BDAB-973EA2018EE4}"/>
          </ac:spMkLst>
        </pc:spChg>
        <pc:spChg chg="mod">
          <ac:chgData name="Rathnayaka M.H.K.R. it16067370" userId="S::it16067370@my.sliit.lk::a5602946-8b2d-45dd-8951-ccb46e20cf91" providerId="AD" clId="Web-{0DA38422-CAD3-499C-D0E5-FFC0744D591B}" dt="2020-09-23T20:16:47.187" v="984" actId="20577"/>
          <ac:spMkLst>
            <pc:docMk/>
            <pc:sldMk cId="1869701168" sldId="297"/>
            <ac:spMk id="5" creationId="{22F6FBBB-4C77-4A4B-BE54-96D3B0DF3BB7}"/>
          </ac:spMkLst>
        </pc:spChg>
      </pc:sldChg>
      <pc:sldChg chg="modSp">
        <pc:chgData name="Rathnayaka M.H.K.R. it16067370" userId="S::it16067370@my.sliit.lk::a5602946-8b2d-45dd-8951-ccb46e20cf91" providerId="AD" clId="Web-{0DA38422-CAD3-499C-D0E5-FFC0744D591B}" dt="2020-09-23T20:16:52.671" v="987" actId="20577"/>
        <pc:sldMkLst>
          <pc:docMk/>
          <pc:sldMk cId="3462941518" sldId="298"/>
        </pc:sldMkLst>
        <pc:spChg chg="mod">
          <ac:chgData name="Rathnayaka M.H.K.R. it16067370" userId="S::it16067370@my.sliit.lk::a5602946-8b2d-45dd-8951-ccb46e20cf91" providerId="AD" clId="Web-{0DA38422-CAD3-499C-D0E5-FFC0744D591B}" dt="2020-09-23T18:57:09.445" v="494" actId="20577"/>
          <ac:spMkLst>
            <pc:docMk/>
            <pc:sldMk cId="3462941518" sldId="298"/>
            <ac:spMk id="2" creationId="{E8D60A40-FD06-4B45-A8E0-8C8414936F3F}"/>
          </ac:spMkLst>
        </pc:spChg>
        <pc:spChg chg="mod">
          <ac:chgData name="Rathnayaka M.H.K.R. it16067370" userId="S::it16067370@my.sliit.lk::a5602946-8b2d-45dd-8951-ccb46e20cf91" providerId="AD" clId="Web-{0DA38422-CAD3-499C-D0E5-FFC0744D591B}" dt="2020-09-23T20:16:52.671" v="987" actId="20577"/>
          <ac:spMkLst>
            <pc:docMk/>
            <pc:sldMk cId="3462941518" sldId="298"/>
            <ac:spMk id="5" creationId="{22F6FBBB-4C77-4A4B-BE54-96D3B0DF3BB7}"/>
          </ac:spMkLst>
        </pc:spChg>
      </pc:sldChg>
      <pc:sldChg chg="addSp modSp">
        <pc:chgData name="Rathnayaka M.H.K.R. it16067370" userId="S::it16067370@my.sliit.lk::a5602946-8b2d-45dd-8951-ccb46e20cf91" providerId="AD" clId="Web-{0DA38422-CAD3-499C-D0E5-FFC0744D591B}" dt="2020-09-23T20:17:00.406" v="990" actId="20577"/>
        <pc:sldMkLst>
          <pc:docMk/>
          <pc:sldMk cId="3295734363" sldId="299"/>
        </pc:sldMkLst>
        <pc:spChg chg="mod">
          <ac:chgData name="Rathnayaka M.H.K.R. it16067370" userId="S::it16067370@my.sliit.lk::a5602946-8b2d-45dd-8951-ccb46e20cf91" providerId="AD" clId="Web-{0DA38422-CAD3-499C-D0E5-FFC0744D591B}" dt="2020-09-23T20:17:00.406" v="990" actId="20577"/>
          <ac:spMkLst>
            <pc:docMk/>
            <pc:sldMk cId="3295734363" sldId="299"/>
            <ac:spMk id="2" creationId="{7A3A3783-9D20-4D40-A5F1-725E0A44F52C}"/>
          </ac:spMkLst>
        </pc:spChg>
        <pc:spChg chg="add">
          <ac:chgData name="Rathnayaka M.H.K.R. it16067370" userId="S::it16067370@my.sliit.lk::a5602946-8b2d-45dd-8951-ccb46e20cf91" providerId="AD" clId="Web-{0DA38422-CAD3-499C-D0E5-FFC0744D591B}" dt="2020-09-23T18:57:30.086" v="497"/>
          <ac:spMkLst>
            <pc:docMk/>
            <pc:sldMk cId="3295734363" sldId="299"/>
            <ac:spMk id="5" creationId="{9AECAB6F-18A1-4DDA-BD7B-528CA120818B}"/>
          </ac:spMkLst>
        </pc:spChg>
      </pc:sldChg>
      <pc:sldChg chg="addSp modSp ord">
        <pc:chgData name="Rathnayaka M.H.K.R. it16067370" userId="S::it16067370@my.sliit.lk::a5602946-8b2d-45dd-8951-ccb46e20cf91" providerId="AD" clId="Web-{0DA38422-CAD3-499C-D0E5-FFC0744D591B}" dt="2020-09-23T20:16:05.155" v="964" actId="20577"/>
        <pc:sldMkLst>
          <pc:docMk/>
          <pc:sldMk cId="2018358779" sldId="300"/>
        </pc:sldMkLst>
        <pc:spChg chg="add">
          <ac:chgData name="Rathnayaka M.H.K.R. it16067370" userId="S::it16067370@my.sliit.lk::a5602946-8b2d-45dd-8951-ccb46e20cf91" providerId="AD" clId="Web-{0DA38422-CAD3-499C-D0E5-FFC0744D591B}" dt="2020-09-23T18:57:35.726" v="498"/>
          <ac:spMkLst>
            <pc:docMk/>
            <pc:sldMk cId="2018358779" sldId="300"/>
            <ac:spMk id="2" creationId="{298E4BF3-187B-40C9-9E04-E36818FEDE61}"/>
          </ac:spMkLst>
        </pc:spChg>
        <pc:spChg chg="mod">
          <ac:chgData name="Rathnayaka M.H.K.R. it16067370" userId="S::it16067370@my.sliit.lk::a5602946-8b2d-45dd-8951-ccb46e20cf91" providerId="AD" clId="Web-{0DA38422-CAD3-499C-D0E5-FFC0744D591B}" dt="2020-09-23T20:16:05.155" v="964" actId="20577"/>
          <ac:spMkLst>
            <pc:docMk/>
            <pc:sldMk cId="2018358779" sldId="300"/>
            <ac:spMk id="5" creationId="{22F6FBBB-4C77-4A4B-BE54-96D3B0DF3BB7}"/>
          </ac:spMkLst>
        </pc:spChg>
      </pc:sldChg>
      <pc:sldChg chg="modSp">
        <pc:chgData name="Rathnayaka M.H.K.R. it16067370" userId="S::it16067370@my.sliit.lk::a5602946-8b2d-45dd-8951-ccb46e20cf91" providerId="AD" clId="Web-{0DA38422-CAD3-499C-D0E5-FFC0744D591B}" dt="2020-09-23T20:17:26.671" v="999" actId="20577"/>
        <pc:sldMkLst>
          <pc:docMk/>
          <pc:sldMk cId="2419518488" sldId="301"/>
        </pc:sldMkLst>
        <pc:spChg chg="mod">
          <ac:chgData name="Rathnayaka M.H.K.R. it16067370" userId="S::it16067370@my.sliit.lk::a5602946-8b2d-45dd-8951-ccb46e20cf91" providerId="AD" clId="Web-{0DA38422-CAD3-499C-D0E5-FFC0744D591B}" dt="2020-09-23T20:17:26.671" v="999" actId="20577"/>
          <ac:spMkLst>
            <pc:docMk/>
            <pc:sldMk cId="2419518488" sldId="301"/>
            <ac:spMk id="5" creationId="{FA755AF9-6AEA-4BCA-A1A2-C57A58214B9E}"/>
          </ac:spMkLst>
        </pc:spChg>
      </pc:sldChg>
      <pc:sldChg chg="modSp">
        <pc:chgData name="Rathnayaka M.H.K.R. it16067370" userId="S::it16067370@my.sliit.lk::a5602946-8b2d-45dd-8951-ccb46e20cf91" providerId="AD" clId="Web-{0DA38422-CAD3-499C-D0E5-FFC0744D591B}" dt="2020-09-23T20:17:32.968" v="1002" actId="20577"/>
        <pc:sldMkLst>
          <pc:docMk/>
          <pc:sldMk cId="3428533934" sldId="302"/>
        </pc:sldMkLst>
        <pc:spChg chg="mod">
          <ac:chgData name="Rathnayaka M.H.K.R. it16067370" userId="S::it16067370@my.sliit.lk::a5602946-8b2d-45dd-8951-ccb46e20cf91" providerId="AD" clId="Web-{0DA38422-CAD3-499C-D0E5-FFC0744D591B}" dt="2020-09-23T20:17:32.968" v="1002" actId="20577"/>
          <ac:spMkLst>
            <pc:docMk/>
            <pc:sldMk cId="3428533934" sldId="302"/>
            <ac:spMk id="5" creationId="{35E8883F-180F-41FF-B53F-EF49BD9568CA}"/>
          </ac:spMkLst>
        </pc:spChg>
      </pc:sldChg>
      <pc:sldChg chg="modSp">
        <pc:chgData name="Rathnayaka M.H.K.R. it16067370" userId="S::it16067370@my.sliit.lk::a5602946-8b2d-45dd-8951-ccb46e20cf91" providerId="AD" clId="Web-{0DA38422-CAD3-499C-D0E5-FFC0744D591B}" dt="2020-09-23T20:17:47.718" v="1008" actId="20577"/>
        <pc:sldMkLst>
          <pc:docMk/>
          <pc:sldMk cId="3599498719" sldId="303"/>
        </pc:sldMkLst>
        <pc:spChg chg="mod">
          <ac:chgData name="Rathnayaka M.H.K.R. it16067370" userId="S::it16067370@my.sliit.lk::a5602946-8b2d-45dd-8951-ccb46e20cf91" providerId="AD" clId="Web-{0DA38422-CAD3-499C-D0E5-FFC0744D591B}" dt="2020-09-23T20:17:47.718" v="1008" actId="20577"/>
          <ac:spMkLst>
            <pc:docMk/>
            <pc:sldMk cId="3599498719" sldId="303"/>
            <ac:spMk id="5" creationId="{22F6FBBB-4C77-4A4B-BE54-96D3B0DF3BB7}"/>
          </ac:spMkLst>
        </pc:spChg>
      </pc:sldChg>
      <pc:sldChg chg="modSp">
        <pc:chgData name="Rathnayaka M.H.K.R. it16067370" userId="S::it16067370@my.sliit.lk::a5602946-8b2d-45dd-8951-ccb46e20cf91" providerId="AD" clId="Web-{0DA38422-CAD3-499C-D0E5-FFC0744D591B}" dt="2020-09-23T20:17:55.843" v="1011" actId="20577"/>
        <pc:sldMkLst>
          <pc:docMk/>
          <pc:sldMk cId="673210333" sldId="304"/>
        </pc:sldMkLst>
        <pc:spChg chg="mod">
          <ac:chgData name="Rathnayaka M.H.K.R. it16067370" userId="S::it16067370@my.sliit.lk::a5602946-8b2d-45dd-8951-ccb46e20cf91" providerId="AD" clId="Web-{0DA38422-CAD3-499C-D0E5-FFC0744D591B}" dt="2020-09-23T20:17:55.843" v="1011" actId="20577"/>
          <ac:spMkLst>
            <pc:docMk/>
            <pc:sldMk cId="673210333" sldId="304"/>
            <ac:spMk id="5" creationId="{22F6FBBB-4C77-4A4B-BE54-96D3B0DF3BB7}"/>
          </ac:spMkLst>
        </pc:spChg>
      </pc:sldChg>
      <pc:sldChg chg="modSp">
        <pc:chgData name="Rathnayaka M.H.K.R. it16067370" userId="S::it16067370@my.sliit.lk::a5602946-8b2d-45dd-8951-ccb46e20cf91" providerId="AD" clId="Web-{0DA38422-CAD3-499C-D0E5-FFC0744D591B}" dt="2020-09-23T20:18:03.250" v="1014" actId="20577"/>
        <pc:sldMkLst>
          <pc:docMk/>
          <pc:sldMk cId="3525656156" sldId="305"/>
        </pc:sldMkLst>
        <pc:spChg chg="mod">
          <ac:chgData name="Rathnayaka M.H.K.R. it16067370" userId="S::it16067370@my.sliit.lk::a5602946-8b2d-45dd-8951-ccb46e20cf91" providerId="AD" clId="Web-{0DA38422-CAD3-499C-D0E5-FFC0744D591B}" dt="2020-09-23T20:18:03.250" v="1014" actId="20577"/>
          <ac:spMkLst>
            <pc:docMk/>
            <pc:sldMk cId="3525656156" sldId="305"/>
            <ac:spMk id="2" creationId="{7A3A3783-9D20-4D40-A5F1-725E0A44F52C}"/>
          </ac:spMkLst>
        </pc:spChg>
      </pc:sldChg>
      <pc:sldChg chg="modSp">
        <pc:chgData name="Rathnayaka M.H.K.R. it16067370" userId="S::it16067370@my.sliit.lk::a5602946-8b2d-45dd-8951-ccb46e20cf91" providerId="AD" clId="Web-{0DA38422-CAD3-499C-D0E5-FFC0744D591B}" dt="2020-09-23T20:18:08.875" v="1017" actId="20577"/>
        <pc:sldMkLst>
          <pc:docMk/>
          <pc:sldMk cId="1346732884" sldId="306"/>
        </pc:sldMkLst>
        <pc:spChg chg="mod">
          <ac:chgData name="Rathnayaka M.H.K.R. it16067370" userId="S::it16067370@my.sliit.lk::a5602946-8b2d-45dd-8951-ccb46e20cf91" providerId="AD" clId="Web-{0DA38422-CAD3-499C-D0E5-FFC0744D591B}" dt="2020-09-23T20:18:08.875" v="1017" actId="20577"/>
          <ac:spMkLst>
            <pc:docMk/>
            <pc:sldMk cId="1346732884" sldId="306"/>
            <ac:spMk id="5" creationId="{22F6FBBB-4C77-4A4B-BE54-96D3B0DF3BB7}"/>
          </ac:spMkLst>
        </pc:spChg>
      </pc:sldChg>
      <pc:sldChg chg="modSp">
        <pc:chgData name="Rathnayaka M.H.K.R. it16067370" userId="S::it16067370@my.sliit.lk::a5602946-8b2d-45dd-8951-ccb46e20cf91" providerId="AD" clId="Web-{0DA38422-CAD3-499C-D0E5-FFC0744D591B}" dt="2020-09-23T20:18:57.359" v="1023" actId="20577"/>
        <pc:sldMkLst>
          <pc:docMk/>
          <pc:sldMk cId="1360520383" sldId="307"/>
        </pc:sldMkLst>
        <pc:spChg chg="mod">
          <ac:chgData name="Rathnayaka M.H.K.R. it16067370" userId="S::it16067370@my.sliit.lk::a5602946-8b2d-45dd-8951-ccb46e20cf91" providerId="AD" clId="Web-{0DA38422-CAD3-499C-D0E5-FFC0744D591B}" dt="2020-09-23T20:18:57.359" v="1023" actId="20577"/>
          <ac:spMkLst>
            <pc:docMk/>
            <pc:sldMk cId="1360520383" sldId="307"/>
            <ac:spMk id="5" creationId="{FA755AF9-6AEA-4BCA-A1A2-C57A58214B9E}"/>
          </ac:spMkLst>
        </pc:spChg>
      </pc:sldChg>
      <pc:sldChg chg="modSp">
        <pc:chgData name="Rathnayaka M.H.K.R. it16067370" userId="S::it16067370@my.sliit.lk::a5602946-8b2d-45dd-8951-ccb46e20cf91" providerId="AD" clId="Web-{0DA38422-CAD3-499C-D0E5-FFC0744D591B}" dt="2020-09-23T20:19:03.687" v="1026" actId="20577"/>
        <pc:sldMkLst>
          <pc:docMk/>
          <pc:sldMk cId="3517033997" sldId="308"/>
        </pc:sldMkLst>
        <pc:spChg chg="mod">
          <ac:chgData name="Rathnayaka M.H.K.R. it16067370" userId="S::it16067370@my.sliit.lk::a5602946-8b2d-45dd-8951-ccb46e20cf91" providerId="AD" clId="Web-{0DA38422-CAD3-499C-D0E5-FFC0744D591B}" dt="2020-09-23T20:19:03.687" v="1026" actId="20577"/>
          <ac:spMkLst>
            <pc:docMk/>
            <pc:sldMk cId="3517033997" sldId="308"/>
            <ac:spMk id="5" creationId="{35E8883F-180F-41FF-B53F-EF49BD9568CA}"/>
          </ac:spMkLst>
        </pc:spChg>
      </pc:sldChg>
      <pc:sldChg chg="modSp">
        <pc:chgData name="Rathnayaka M.H.K.R. it16067370" userId="S::it16067370@my.sliit.lk::a5602946-8b2d-45dd-8951-ccb46e20cf91" providerId="AD" clId="Web-{0DA38422-CAD3-499C-D0E5-FFC0744D591B}" dt="2020-09-23T20:30:03.032" v="1032" actId="20577"/>
        <pc:sldMkLst>
          <pc:docMk/>
          <pc:sldMk cId="3826815542" sldId="309"/>
        </pc:sldMkLst>
        <pc:spChg chg="mod">
          <ac:chgData name="Rathnayaka M.H.K.R. it16067370" userId="S::it16067370@my.sliit.lk::a5602946-8b2d-45dd-8951-ccb46e20cf91" providerId="AD" clId="Web-{0DA38422-CAD3-499C-D0E5-FFC0744D591B}" dt="2020-09-23T20:30:03.032" v="1032" actId="20577"/>
          <ac:spMkLst>
            <pc:docMk/>
            <pc:sldMk cId="3826815542" sldId="309"/>
            <ac:spMk id="5" creationId="{22F6FBBB-4C77-4A4B-BE54-96D3B0DF3BB7}"/>
          </ac:spMkLst>
        </pc:spChg>
      </pc:sldChg>
      <pc:sldChg chg="modSp">
        <pc:chgData name="Rathnayaka M.H.K.R. it16067370" userId="S::it16067370@my.sliit.lk::a5602946-8b2d-45dd-8951-ccb46e20cf91" providerId="AD" clId="Web-{0DA38422-CAD3-499C-D0E5-FFC0744D591B}" dt="2020-09-23T20:30:10.766" v="1035" actId="20577"/>
        <pc:sldMkLst>
          <pc:docMk/>
          <pc:sldMk cId="2145128783" sldId="310"/>
        </pc:sldMkLst>
        <pc:spChg chg="mod">
          <ac:chgData name="Rathnayaka M.H.K.R. it16067370" userId="S::it16067370@my.sliit.lk::a5602946-8b2d-45dd-8951-ccb46e20cf91" providerId="AD" clId="Web-{0DA38422-CAD3-499C-D0E5-FFC0744D591B}" dt="2020-09-23T20:30:10.766" v="1035" actId="20577"/>
          <ac:spMkLst>
            <pc:docMk/>
            <pc:sldMk cId="2145128783" sldId="310"/>
            <ac:spMk id="5" creationId="{22F6FBBB-4C77-4A4B-BE54-96D3B0DF3BB7}"/>
          </ac:spMkLst>
        </pc:spChg>
      </pc:sldChg>
      <pc:sldChg chg="modSp">
        <pc:chgData name="Rathnayaka M.H.K.R. it16067370" userId="S::it16067370@my.sliit.lk::a5602946-8b2d-45dd-8951-ccb46e20cf91" providerId="AD" clId="Web-{0DA38422-CAD3-499C-D0E5-FFC0744D591B}" dt="2020-09-23T20:30:20.610" v="1038" actId="20577"/>
        <pc:sldMkLst>
          <pc:docMk/>
          <pc:sldMk cId="1131303204" sldId="311"/>
        </pc:sldMkLst>
        <pc:spChg chg="mod">
          <ac:chgData name="Rathnayaka M.H.K.R. it16067370" userId="S::it16067370@my.sliit.lk::a5602946-8b2d-45dd-8951-ccb46e20cf91" providerId="AD" clId="Web-{0DA38422-CAD3-499C-D0E5-FFC0744D591B}" dt="2020-09-23T20:30:20.610" v="1038" actId="20577"/>
          <ac:spMkLst>
            <pc:docMk/>
            <pc:sldMk cId="1131303204" sldId="311"/>
            <ac:spMk id="2" creationId="{7A3A3783-9D20-4D40-A5F1-725E0A44F52C}"/>
          </ac:spMkLst>
        </pc:spChg>
      </pc:sldChg>
      <pc:sldChg chg="modSp">
        <pc:chgData name="Rathnayaka M.H.K.R. it16067370" userId="S::it16067370@my.sliit.lk::a5602946-8b2d-45dd-8951-ccb46e20cf91" providerId="AD" clId="Web-{0DA38422-CAD3-499C-D0E5-FFC0744D591B}" dt="2020-09-23T20:30:26.954" v="1041" actId="20577"/>
        <pc:sldMkLst>
          <pc:docMk/>
          <pc:sldMk cId="1755650469" sldId="312"/>
        </pc:sldMkLst>
        <pc:spChg chg="mod">
          <ac:chgData name="Rathnayaka M.H.K.R. it16067370" userId="S::it16067370@my.sliit.lk::a5602946-8b2d-45dd-8951-ccb46e20cf91" providerId="AD" clId="Web-{0DA38422-CAD3-499C-D0E5-FFC0744D591B}" dt="2020-09-23T20:30:26.954" v="1041" actId="20577"/>
          <ac:spMkLst>
            <pc:docMk/>
            <pc:sldMk cId="1755650469" sldId="312"/>
            <ac:spMk id="5" creationId="{22F6FBBB-4C77-4A4B-BE54-96D3B0DF3BB7}"/>
          </ac:spMkLst>
        </pc:spChg>
      </pc:sldChg>
      <pc:sldChg chg="addSp delSp modSp">
        <pc:chgData name="Rathnayaka M.H.K.R. it16067370" userId="S::it16067370@my.sliit.lk::a5602946-8b2d-45dd-8951-ccb46e20cf91" providerId="AD" clId="Web-{0DA38422-CAD3-499C-D0E5-FFC0744D591B}" dt="2020-09-23T20:33:39.127" v="1103"/>
        <pc:sldMkLst>
          <pc:docMk/>
          <pc:sldMk cId="548430008" sldId="313"/>
        </pc:sldMkLst>
        <pc:spChg chg="mod">
          <ac:chgData name="Rathnayaka M.H.K.R. it16067370" userId="S::it16067370@my.sliit.lk::a5602946-8b2d-45dd-8951-ccb46e20cf91" providerId="AD" clId="Web-{0DA38422-CAD3-499C-D0E5-FFC0744D591B}" dt="2020-09-23T20:18:28.718" v="1020" actId="20577"/>
          <ac:spMkLst>
            <pc:docMk/>
            <pc:sldMk cId="548430008" sldId="313"/>
            <ac:spMk id="2" creationId="{606F25A2-0ABA-476F-93A9-CAE8E1CC4A08}"/>
          </ac:spMkLst>
        </pc:spChg>
        <pc:spChg chg="add del">
          <ac:chgData name="Rathnayaka M.H.K.R. it16067370" userId="S::it16067370@my.sliit.lk::a5602946-8b2d-45dd-8951-ccb46e20cf91" providerId="AD" clId="Web-{0DA38422-CAD3-499C-D0E5-FFC0744D591B}" dt="2020-09-23T20:33:39.127" v="1103"/>
          <ac:spMkLst>
            <pc:docMk/>
            <pc:sldMk cId="548430008" sldId="313"/>
            <ac:spMk id="5" creationId="{67DF9FD8-4D50-4572-91AA-0D684719A622}"/>
          </ac:spMkLst>
        </pc:spChg>
      </pc:sldChg>
      <pc:sldChg chg="addSp delSp modSp">
        <pc:chgData name="Rathnayaka M.H.K.R. it16067370" userId="S::it16067370@my.sliit.lk::a5602946-8b2d-45dd-8951-ccb46e20cf91" providerId="AD" clId="Web-{0DA38422-CAD3-499C-D0E5-FFC0744D591B}" dt="2020-09-23T20:17:14.327" v="996" actId="20577"/>
        <pc:sldMkLst>
          <pc:docMk/>
          <pc:sldMk cId="42097136" sldId="314"/>
        </pc:sldMkLst>
        <pc:spChg chg="mod">
          <ac:chgData name="Rathnayaka M.H.K.R. it16067370" userId="S::it16067370@my.sliit.lk::a5602946-8b2d-45dd-8951-ccb46e20cf91" providerId="AD" clId="Web-{0DA38422-CAD3-499C-D0E5-FFC0744D591B}" dt="2020-09-23T20:17:14.327" v="996" actId="20577"/>
          <ac:spMkLst>
            <pc:docMk/>
            <pc:sldMk cId="42097136" sldId="314"/>
            <ac:spMk id="2" creationId="{606F25A2-0ABA-476F-93A9-CAE8E1CC4A08}"/>
          </ac:spMkLst>
        </pc:spChg>
        <pc:spChg chg="add del">
          <ac:chgData name="Rathnayaka M.H.K.R. it16067370" userId="S::it16067370@my.sliit.lk::a5602946-8b2d-45dd-8951-ccb46e20cf91" providerId="AD" clId="Web-{0DA38422-CAD3-499C-D0E5-FFC0744D591B}" dt="2020-09-23T19:04:11.699" v="505"/>
          <ac:spMkLst>
            <pc:docMk/>
            <pc:sldMk cId="42097136" sldId="314"/>
            <ac:spMk id="5" creationId="{2BDE1D70-9808-44CF-98B7-299EFD7A41EC}"/>
          </ac:spMkLst>
        </pc:spChg>
      </pc:sldChg>
      <pc:sldChg chg="addSp del">
        <pc:chgData name="Rathnayaka M.H.K.R. it16067370" userId="S::it16067370@my.sliit.lk::a5602946-8b2d-45dd-8951-ccb46e20cf91" providerId="AD" clId="Web-{0DA38422-CAD3-499C-D0E5-FFC0744D591B}" dt="2020-09-23T13:37:46.293" v="20"/>
        <pc:sldMkLst>
          <pc:docMk/>
          <pc:sldMk cId="2671858876" sldId="315"/>
        </pc:sldMkLst>
        <pc:spChg chg="add">
          <ac:chgData name="Rathnayaka M.H.K.R. it16067370" userId="S::it16067370@my.sliit.lk::a5602946-8b2d-45dd-8951-ccb46e20cf91" providerId="AD" clId="Web-{0DA38422-CAD3-499C-D0E5-FFC0744D591B}" dt="2020-09-23T13:37:32.871" v="16"/>
          <ac:spMkLst>
            <pc:docMk/>
            <pc:sldMk cId="2671858876" sldId="315"/>
            <ac:spMk id="4" creationId="{17D5DA46-FAF2-4B62-B0E0-067BBF6B4188}"/>
          </ac:spMkLst>
        </pc:spChg>
      </pc:sldChg>
      <pc:sldChg chg="addSp delSp modSp">
        <pc:chgData name="Rathnayaka M.H.K.R. it16067370" userId="S::it16067370@my.sliit.lk::a5602946-8b2d-45dd-8951-ccb46e20cf91" providerId="AD" clId="Web-{0DA38422-CAD3-499C-D0E5-FFC0744D591B}" dt="2020-09-23T19:09:43.465" v="529" actId="20577"/>
        <pc:sldMkLst>
          <pc:docMk/>
          <pc:sldMk cId="1441151076" sldId="316"/>
        </pc:sldMkLst>
        <pc:spChg chg="mod">
          <ac:chgData name="Rathnayaka M.H.K.R. it16067370" userId="S::it16067370@my.sliit.lk::a5602946-8b2d-45dd-8951-ccb46e20cf91" providerId="AD" clId="Web-{0DA38422-CAD3-499C-D0E5-FFC0744D591B}" dt="2020-09-23T19:09:43.465" v="529" actId="20577"/>
          <ac:spMkLst>
            <pc:docMk/>
            <pc:sldMk cId="1441151076" sldId="316"/>
            <ac:spMk id="2" creationId="{C7A45E3C-1695-4706-AF25-87DD6767DCDF}"/>
          </ac:spMkLst>
        </pc:spChg>
        <pc:spChg chg="add del">
          <ac:chgData name="Rathnayaka M.H.K.R. it16067370" userId="S::it16067370@my.sliit.lk::a5602946-8b2d-45dd-8951-ccb46e20cf91" providerId="AD" clId="Web-{0DA38422-CAD3-499C-D0E5-FFC0744D591B}" dt="2020-09-23T13:41:07.466" v="38"/>
          <ac:spMkLst>
            <pc:docMk/>
            <pc:sldMk cId="1441151076" sldId="316"/>
            <ac:spMk id="3" creationId="{DFCAD602-75AE-4DC6-A584-05E766F29A74}"/>
          </ac:spMkLst>
        </pc:spChg>
        <pc:graphicFrameChg chg="add del mod ord modGraphic">
          <ac:chgData name="Rathnayaka M.H.K.R. it16067370" userId="S::it16067370@my.sliit.lk::a5602946-8b2d-45dd-8951-ccb46e20cf91" providerId="AD" clId="Web-{0DA38422-CAD3-499C-D0E5-FFC0744D591B}" dt="2020-09-23T13:40:11.684" v="37"/>
          <ac:graphicFrameMkLst>
            <pc:docMk/>
            <pc:sldMk cId="1441151076" sldId="316"/>
            <ac:graphicFrameMk id="4" creationId="{5AA37019-2934-4D3D-9521-B45C2EE4A98C}"/>
          </ac:graphicFrameMkLst>
        </pc:graphicFrameChg>
        <pc:graphicFrameChg chg="add mod ord modGraphic">
          <ac:chgData name="Rathnayaka M.H.K.R. it16067370" userId="S::it16067370@my.sliit.lk::a5602946-8b2d-45dd-8951-ccb46e20cf91" providerId="AD" clId="Web-{0DA38422-CAD3-499C-D0E5-FFC0744D591B}" dt="2020-09-23T14:05:44.318" v="224"/>
          <ac:graphicFrameMkLst>
            <pc:docMk/>
            <pc:sldMk cId="1441151076" sldId="316"/>
            <ac:graphicFrameMk id="5" creationId="{1397873D-3E85-44B6-8C66-01D37E5C5500}"/>
          </ac:graphicFrameMkLst>
        </pc:graphicFrameChg>
        <pc:picChg chg="add mod">
          <ac:chgData name="Rathnayaka M.H.K.R. it16067370" userId="S::it16067370@my.sliit.lk::a5602946-8b2d-45dd-8951-ccb46e20cf91" providerId="AD" clId="Web-{0DA38422-CAD3-499C-D0E5-FFC0744D591B}" dt="2020-09-23T13:57:23.331" v="111" actId="1076"/>
          <ac:picMkLst>
            <pc:docMk/>
            <pc:sldMk cId="1441151076" sldId="316"/>
            <ac:picMk id="6" creationId="{850A2364-79DD-4C6F-BA7C-77323FCB304D}"/>
          </ac:picMkLst>
        </pc:picChg>
        <pc:picChg chg="add mod">
          <ac:chgData name="Rathnayaka M.H.K.R. it16067370" userId="S::it16067370@my.sliit.lk::a5602946-8b2d-45dd-8951-ccb46e20cf91" providerId="AD" clId="Web-{0DA38422-CAD3-499C-D0E5-FFC0744D591B}" dt="2020-09-23T13:57:34.862" v="112" actId="1076"/>
          <ac:picMkLst>
            <pc:docMk/>
            <pc:sldMk cId="1441151076" sldId="316"/>
            <ac:picMk id="7" creationId="{AEC6D440-A381-4DA0-90B3-010F1109AEFA}"/>
          </ac:picMkLst>
        </pc:picChg>
        <pc:picChg chg="add mod">
          <ac:chgData name="Rathnayaka M.H.K.R. it16067370" userId="S::it16067370@my.sliit.lk::a5602946-8b2d-45dd-8951-ccb46e20cf91" providerId="AD" clId="Web-{0DA38422-CAD3-499C-D0E5-FFC0744D591B}" dt="2020-09-23T13:57:47.815" v="114" actId="1076"/>
          <ac:picMkLst>
            <pc:docMk/>
            <pc:sldMk cId="1441151076" sldId="316"/>
            <ac:picMk id="8" creationId="{6285BE5B-3481-4307-94F4-92BBC1855C73}"/>
          </ac:picMkLst>
        </pc:picChg>
        <pc:picChg chg="add mod">
          <ac:chgData name="Rathnayaka M.H.K.R. it16067370" userId="S::it16067370@my.sliit.lk::a5602946-8b2d-45dd-8951-ccb46e20cf91" providerId="AD" clId="Web-{0DA38422-CAD3-499C-D0E5-FFC0744D591B}" dt="2020-09-23T13:57:54.206" v="115" actId="1076"/>
          <ac:picMkLst>
            <pc:docMk/>
            <pc:sldMk cId="1441151076" sldId="316"/>
            <ac:picMk id="9" creationId="{C61A3DEA-C192-4228-BC05-D39EEF78717B}"/>
          </ac:picMkLst>
        </pc:picChg>
        <pc:picChg chg="add mod">
          <ac:chgData name="Rathnayaka M.H.K.R. it16067370" userId="S::it16067370@my.sliit.lk::a5602946-8b2d-45dd-8951-ccb46e20cf91" providerId="AD" clId="Web-{0DA38422-CAD3-499C-D0E5-FFC0744D591B}" dt="2020-09-23T13:58:25.253" v="116" actId="1076"/>
          <ac:picMkLst>
            <pc:docMk/>
            <pc:sldMk cId="1441151076" sldId="316"/>
            <ac:picMk id="10" creationId="{D8AC64DE-9C29-475D-914A-0768D4504A73}"/>
          </ac:picMkLst>
        </pc:picChg>
        <pc:picChg chg="add mod">
          <ac:chgData name="Rathnayaka M.H.K.R. it16067370" userId="S::it16067370@my.sliit.lk::a5602946-8b2d-45dd-8951-ccb46e20cf91" providerId="AD" clId="Web-{0DA38422-CAD3-499C-D0E5-FFC0744D591B}" dt="2020-09-23T13:58:44.097" v="119" actId="1076"/>
          <ac:picMkLst>
            <pc:docMk/>
            <pc:sldMk cId="1441151076" sldId="316"/>
            <ac:picMk id="11" creationId="{14272721-3215-488F-816D-C54A7FEBB2D1}"/>
          </ac:picMkLst>
        </pc:picChg>
        <pc:picChg chg="add mod">
          <ac:chgData name="Rathnayaka M.H.K.R. it16067370" userId="S::it16067370@my.sliit.lk::a5602946-8b2d-45dd-8951-ccb46e20cf91" providerId="AD" clId="Web-{0DA38422-CAD3-499C-D0E5-FFC0744D591B}" dt="2020-09-23T13:58:39.159" v="118" actId="1076"/>
          <ac:picMkLst>
            <pc:docMk/>
            <pc:sldMk cId="1441151076" sldId="316"/>
            <ac:picMk id="12" creationId="{3D911DF8-30F7-42C1-A1E0-A5B3F0F383FA}"/>
          </ac:picMkLst>
        </pc:picChg>
        <pc:picChg chg="add mod">
          <ac:chgData name="Rathnayaka M.H.K.R. it16067370" userId="S::it16067370@my.sliit.lk::a5602946-8b2d-45dd-8951-ccb46e20cf91" providerId="AD" clId="Web-{0DA38422-CAD3-499C-D0E5-FFC0744D591B}" dt="2020-09-23T14:06:31.552" v="227" actId="1076"/>
          <ac:picMkLst>
            <pc:docMk/>
            <pc:sldMk cId="1441151076" sldId="316"/>
            <ac:picMk id="13" creationId="{E2F5A333-D3FE-4B96-BFE2-78AF29EA0E80}"/>
          </ac:picMkLst>
        </pc:picChg>
        <pc:picChg chg="add mod">
          <ac:chgData name="Rathnayaka M.H.K.R. it16067370" userId="S::it16067370@my.sliit.lk::a5602946-8b2d-45dd-8951-ccb46e20cf91" providerId="AD" clId="Web-{0DA38422-CAD3-499C-D0E5-FFC0744D591B}" dt="2020-09-23T14:06:22.427" v="226" actId="1076"/>
          <ac:picMkLst>
            <pc:docMk/>
            <pc:sldMk cId="1441151076" sldId="316"/>
            <ac:picMk id="14" creationId="{909F200C-BC64-466B-97B5-69C0C67A8363}"/>
          </ac:picMkLst>
        </pc:picChg>
        <pc:picChg chg="add mod">
          <ac:chgData name="Rathnayaka M.H.K.R. it16067370" userId="S::it16067370@my.sliit.lk::a5602946-8b2d-45dd-8951-ccb46e20cf91" providerId="AD" clId="Web-{0DA38422-CAD3-499C-D0E5-FFC0744D591B}" dt="2020-09-23T13:58:58.722" v="122" actId="1076"/>
          <ac:picMkLst>
            <pc:docMk/>
            <pc:sldMk cId="1441151076" sldId="316"/>
            <ac:picMk id="15" creationId="{383AAAD9-0142-4D5D-A9B9-F434E08AFCB5}"/>
          </ac:picMkLst>
        </pc:picChg>
        <pc:picChg chg="add mod">
          <ac:chgData name="Rathnayaka M.H.K.R. it16067370" userId="S::it16067370@my.sliit.lk::a5602946-8b2d-45dd-8951-ccb46e20cf91" providerId="AD" clId="Web-{0DA38422-CAD3-499C-D0E5-FFC0744D591B}" dt="2020-09-23T17:45:59.331" v="236" actId="1076"/>
          <ac:picMkLst>
            <pc:docMk/>
            <pc:sldMk cId="1441151076" sldId="316"/>
            <ac:picMk id="16" creationId="{7AA33641-E230-4246-A88D-99DCC5CC5F7E}"/>
          </ac:picMkLst>
        </pc:picChg>
      </pc:sldChg>
      <pc:sldChg chg="modSp">
        <pc:chgData name="Rathnayaka M.H.K.R. it16067370" userId="S::it16067370@my.sliit.lk::a5602946-8b2d-45dd-8951-ccb46e20cf91" providerId="AD" clId="Web-{0DA38422-CAD3-499C-D0E5-FFC0744D591B}" dt="2020-09-23T20:16:41.077" v="981" actId="20577"/>
        <pc:sldMkLst>
          <pc:docMk/>
          <pc:sldMk cId="3156818278" sldId="317"/>
        </pc:sldMkLst>
        <pc:spChg chg="mod">
          <ac:chgData name="Rathnayaka M.H.K.R. it16067370" userId="S::it16067370@my.sliit.lk::a5602946-8b2d-45dd-8951-ccb46e20cf91" providerId="AD" clId="Web-{0DA38422-CAD3-499C-D0E5-FFC0744D591B}" dt="2020-09-23T20:16:41.077" v="981" actId="20577"/>
          <ac:spMkLst>
            <pc:docMk/>
            <pc:sldMk cId="3156818278" sldId="317"/>
            <ac:spMk id="2" creationId="{124AA83D-61A0-474A-99CC-BD6A2CB0BA14}"/>
          </ac:spMkLst>
        </pc:spChg>
        <pc:spChg chg="mod">
          <ac:chgData name="Rathnayaka M.H.K.R. it16067370" userId="S::it16067370@my.sliit.lk::a5602946-8b2d-45dd-8951-ccb46e20cf91" providerId="AD" clId="Web-{0DA38422-CAD3-499C-D0E5-FFC0744D591B}" dt="2020-09-23T18:56:46.836" v="488" actId="20577"/>
          <ac:spMkLst>
            <pc:docMk/>
            <pc:sldMk cId="3156818278" sldId="317"/>
            <ac:spMk id="3" creationId="{30FA17F9-3D20-4282-86CB-417470B32F77}"/>
          </ac:spMkLst>
        </pc:spChg>
      </pc:sldChg>
      <pc:sldChg chg="addSp modSp">
        <pc:chgData name="Rathnayaka M.H.K.R. it16067370" userId="S::it16067370@my.sliit.lk::a5602946-8b2d-45dd-8951-ccb46e20cf91" providerId="AD" clId="Web-{0DA38422-CAD3-499C-D0E5-FFC0744D591B}" dt="2020-09-23T20:34:02.221" v="1128" actId="20577"/>
        <pc:sldMkLst>
          <pc:docMk/>
          <pc:sldMk cId="3765318290" sldId="318"/>
        </pc:sldMkLst>
        <pc:spChg chg="add mod">
          <ac:chgData name="Rathnayaka M.H.K.R. it16067370" userId="S::it16067370@my.sliit.lk::a5602946-8b2d-45dd-8951-ccb46e20cf91" providerId="AD" clId="Web-{0DA38422-CAD3-499C-D0E5-FFC0744D591B}" dt="2020-09-23T20:34:02.221" v="1128" actId="20577"/>
          <ac:spMkLst>
            <pc:docMk/>
            <pc:sldMk cId="3765318290" sldId="318"/>
            <ac:spMk id="2" creationId="{D6398DCD-CA4A-4B96-A2A6-BE87C5F41C6D}"/>
          </ac:spMkLst>
        </pc:spChg>
        <pc:spChg chg="mod">
          <ac:chgData name="Rathnayaka M.H.K.R. it16067370" userId="S::it16067370@my.sliit.lk::a5602946-8b2d-45dd-8951-ccb46e20cf91" providerId="AD" clId="Web-{0DA38422-CAD3-499C-D0E5-FFC0744D591B}" dt="2020-09-23T20:32:45.767" v="1098" actId="20577"/>
          <ac:spMkLst>
            <pc:docMk/>
            <pc:sldMk cId="3765318290" sldId="318"/>
            <ac:spMk id="3" creationId="{F465910F-A686-4E14-A57E-F606CE3149A4}"/>
          </ac:spMkLst>
        </pc:spChg>
      </pc:sldChg>
      <pc:sldChg chg="modSp new del">
        <pc:chgData name="Rathnayaka M.H.K.R. it16067370" userId="S::it16067370@my.sliit.lk::a5602946-8b2d-45dd-8951-ccb46e20cf91" providerId="AD" clId="Web-{0DA38422-CAD3-499C-D0E5-FFC0744D591B}" dt="2020-09-23T18:41:29.455" v="264"/>
        <pc:sldMkLst>
          <pc:docMk/>
          <pc:sldMk cId="1269374593" sldId="319"/>
        </pc:sldMkLst>
        <pc:spChg chg="mod">
          <ac:chgData name="Rathnayaka M.H.K.R. it16067370" userId="S::it16067370@my.sliit.lk::a5602946-8b2d-45dd-8951-ccb46e20cf91" providerId="AD" clId="Web-{0DA38422-CAD3-499C-D0E5-FFC0744D591B}" dt="2020-09-23T13:37:40.605" v="17" actId="20577"/>
          <ac:spMkLst>
            <pc:docMk/>
            <pc:sldMk cId="1269374593" sldId="319"/>
            <ac:spMk id="2" creationId="{8B21768D-99DC-4D33-8A3C-6F3ED29951D8}"/>
          </ac:spMkLst>
        </pc:spChg>
        <pc:spChg chg="mod">
          <ac:chgData name="Rathnayaka M.H.K.R. it16067370" userId="S::it16067370@my.sliit.lk::a5602946-8b2d-45dd-8951-ccb46e20cf91" providerId="AD" clId="Web-{0DA38422-CAD3-499C-D0E5-FFC0744D591B}" dt="2020-09-23T14:02:45.551" v="137" actId="20577"/>
          <ac:spMkLst>
            <pc:docMk/>
            <pc:sldMk cId="1269374593" sldId="319"/>
            <ac:spMk id="3" creationId="{89DE12B5-580E-4F7D-A74A-E2070A4B9427}"/>
          </ac:spMkLst>
        </pc:spChg>
      </pc:sldChg>
      <pc:sldChg chg="modSp">
        <pc:chgData name="Rathnayaka M.H.K.R. it16067370" userId="S::it16067370@my.sliit.lk::a5602946-8b2d-45dd-8951-ccb46e20cf91" providerId="AD" clId="Web-{0DA38422-CAD3-499C-D0E5-FFC0744D591B}" dt="2020-09-23T20:17:40.984" v="1005" actId="20577"/>
        <pc:sldMkLst>
          <pc:docMk/>
          <pc:sldMk cId="423243258" sldId="320"/>
        </pc:sldMkLst>
        <pc:spChg chg="mod">
          <ac:chgData name="Rathnayaka M.H.K.R. it16067370" userId="S::it16067370@my.sliit.lk::a5602946-8b2d-45dd-8951-ccb46e20cf91" providerId="AD" clId="Web-{0DA38422-CAD3-499C-D0E5-FFC0744D591B}" dt="2020-09-23T20:17:40.984" v="1005" actId="20577"/>
          <ac:spMkLst>
            <pc:docMk/>
            <pc:sldMk cId="423243258" sldId="320"/>
            <ac:spMk id="5" creationId="{35E8883F-180F-41FF-B53F-EF49BD9568CA}"/>
          </ac:spMkLst>
        </pc:spChg>
      </pc:sldChg>
      <pc:sldChg chg="modSp">
        <pc:chgData name="Rathnayaka M.H.K.R. it16067370" userId="S::it16067370@my.sliit.lk::a5602946-8b2d-45dd-8951-ccb46e20cf91" providerId="AD" clId="Web-{0DA38422-CAD3-499C-D0E5-FFC0744D591B}" dt="2020-09-23T20:19:11.890" v="1029" actId="20577"/>
        <pc:sldMkLst>
          <pc:docMk/>
          <pc:sldMk cId="1317663056" sldId="321"/>
        </pc:sldMkLst>
        <pc:spChg chg="mod">
          <ac:chgData name="Rathnayaka M.H.K.R. it16067370" userId="S::it16067370@my.sliit.lk::a5602946-8b2d-45dd-8951-ccb46e20cf91" providerId="AD" clId="Web-{0DA38422-CAD3-499C-D0E5-FFC0744D591B}" dt="2020-09-23T20:19:11.890" v="1029" actId="20577"/>
          <ac:spMkLst>
            <pc:docMk/>
            <pc:sldMk cId="1317663056" sldId="321"/>
            <ac:spMk id="5" creationId="{35E8883F-180F-41FF-B53F-EF49BD9568CA}"/>
          </ac:spMkLst>
        </pc:spChg>
      </pc:sldChg>
      <pc:sldChg chg="modSp add ord replId">
        <pc:chgData name="Rathnayaka M.H.K.R. it16067370" userId="S::it16067370@my.sliit.lk::a5602946-8b2d-45dd-8951-ccb46e20cf91" providerId="AD" clId="Web-{0DA38422-CAD3-499C-D0E5-FFC0744D591B}" dt="2020-09-23T20:16:12.858" v="967" actId="20577"/>
        <pc:sldMkLst>
          <pc:docMk/>
          <pc:sldMk cId="2141632466" sldId="322"/>
        </pc:sldMkLst>
        <pc:spChg chg="mod">
          <ac:chgData name="Rathnayaka M.H.K.R. it16067370" userId="S::it16067370@my.sliit.lk::a5602946-8b2d-45dd-8951-ccb46e20cf91" providerId="AD" clId="Web-{0DA38422-CAD3-499C-D0E5-FFC0744D591B}" dt="2020-09-23T20:16:12.858" v="967" actId="20577"/>
          <ac:spMkLst>
            <pc:docMk/>
            <pc:sldMk cId="2141632466" sldId="322"/>
            <ac:spMk id="2" creationId="{606F25A2-0ABA-476F-93A9-CAE8E1CC4A08}"/>
          </ac:spMkLst>
        </pc:spChg>
        <pc:spChg chg="mod">
          <ac:chgData name="Rathnayaka M.H.K.R. it16067370" userId="S::it16067370@my.sliit.lk::a5602946-8b2d-45dd-8951-ccb46e20cf91" providerId="AD" clId="Web-{0DA38422-CAD3-499C-D0E5-FFC0744D591B}" dt="2020-09-23T20:13:46.999" v="941" actId="20577"/>
          <ac:spMkLst>
            <pc:docMk/>
            <pc:sldMk cId="2141632466" sldId="322"/>
            <ac:spMk id="3" creationId="{BEF3D551-122C-4719-815B-4B734524ED38}"/>
          </ac:spMkLst>
        </pc:spChg>
      </pc:sldChg>
      <pc:sldChg chg="modSp add replId">
        <pc:chgData name="Rathnayaka M.H.K.R. it16067370" userId="S::it16067370@my.sliit.lk::a5602946-8b2d-45dd-8951-ccb46e20cf91" providerId="AD" clId="Web-{0DA38422-CAD3-499C-D0E5-FFC0744D591B}" dt="2020-09-23T20:17:06.093" v="993" actId="20577"/>
        <pc:sldMkLst>
          <pc:docMk/>
          <pc:sldMk cId="1320292626" sldId="323"/>
        </pc:sldMkLst>
        <pc:spChg chg="mod">
          <ac:chgData name="Rathnayaka M.H.K.R. it16067370" userId="S::it16067370@my.sliit.lk::a5602946-8b2d-45dd-8951-ccb46e20cf91" providerId="AD" clId="Web-{0DA38422-CAD3-499C-D0E5-FFC0744D591B}" dt="2020-09-23T20:17:06.093" v="993" actId="20577"/>
          <ac:spMkLst>
            <pc:docMk/>
            <pc:sldMk cId="1320292626" sldId="323"/>
            <ac:spMk id="5" creationId="{22F6FBBB-4C77-4A4B-BE54-96D3B0DF3BB7}"/>
          </ac:spMkLst>
        </pc:spChg>
      </pc:sldChg>
    </pc:docChg>
  </pc:docChgLst>
  <pc:docChgLst>
    <pc:chgData name="Manamendra M.G it17119504" userId="S::it17119504@my.sliit.lk::749c4cfe-ec24-4735-95b2-3b01880eb701" providerId="AD" clId="Web-{BB1492AF-B993-4EF7-6C95-D057646B4E77}"/>
    <pc:docChg chg="addSld modSld">
      <pc:chgData name="Manamendra M.G it17119504" userId="S::it17119504@my.sliit.lk::749c4cfe-ec24-4735-95b2-3b01880eb701" providerId="AD" clId="Web-{BB1492AF-B993-4EF7-6C95-D057646B4E77}" dt="2020-09-24T04:14:51.534" v="274" actId="20577"/>
      <pc:docMkLst>
        <pc:docMk/>
      </pc:docMkLst>
      <pc:sldChg chg="modSp">
        <pc:chgData name="Manamendra M.G it17119504" userId="S::it17119504@my.sliit.lk::749c4cfe-ec24-4735-95b2-3b01880eb701" providerId="AD" clId="Web-{BB1492AF-B993-4EF7-6C95-D057646B4E77}" dt="2020-09-24T03:38:32.243" v="178" actId="20577"/>
        <pc:sldMkLst>
          <pc:docMk/>
          <pc:sldMk cId="3250214859" sldId="284"/>
        </pc:sldMkLst>
        <pc:spChg chg="mod">
          <ac:chgData name="Manamendra M.G it17119504" userId="S::it17119504@my.sliit.lk::749c4cfe-ec24-4735-95b2-3b01880eb701" providerId="AD" clId="Web-{BB1492AF-B993-4EF7-6C95-D057646B4E77}" dt="2020-09-24T03:38:32.243" v="178" actId="20577"/>
          <ac:spMkLst>
            <pc:docMk/>
            <pc:sldMk cId="3250214859" sldId="284"/>
            <ac:spMk id="2" creationId="{606F25A2-0ABA-476F-93A9-CAE8E1CC4A08}"/>
          </ac:spMkLst>
        </pc:spChg>
      </pc:sldChg>
      <pc:sldChg chg="addSp delSp modSp">
        <pc:chgData name="Manamendra M.G it17119504" userId="S::it17119504@my.sliit.lk::749c4cfe-ec24-4735-95b2-3b01880eb701" providerId="AD" clId="Web-{BB1492AF-B993-4EF7-6C95-D057646B4E77}" dt="2020-09-24T04:09:12.551" v="205"/>
        <pc:sldMkLst>
          <pc:docMk/>
          <pc:sldMk cId="2419518488" sldId="301"/>
        </pc:sldMkLst>
        <pc:spChg chg="add del">
          <ac:chgData name="Manamendra M.G it17119504" userId="S::it17119504@my.sliit.lk::749c4cfe-ec24-4735-95b2-3b01880eb701" providerId="AD" clId="Web-{BB1492AF-B993-4EF7-6C95-D057646B4E77}" dt="2020-09-24T04:09:12.551" v="205"/>
          <ac:spMkLst>
            <pc:docMk/>
            <pc:sldMk cId="2419518488" sldId="301"/>
            <ac:spMk id="4" creationId="{68296B62-67CF-4151-A421-09719D3A9CB9}"/>
          </ac:spMkLst>
        </pc:spChg>
        <pc:spChg chg="mod">
          <ac:chgData name="Manamendra M.G it17119504" userId="S::it17119504@my.sliit.lk::749c4cfe-ec24-4735-95b2-3b01880eb701" providerId="AD" clId="Web-{BB1492AF-B993-4EF7-6C95-D057646B4E77}" dt="2020-09-24T02:37:55.656" v="0" actId="20577"/>
          <ac:spMkLst>
            <pc:docMk/>
            <pc:sldMk cId="2419518488" sldId="301"/>
            <ac:spMk id="5" creationId="{FA755AF9-6AEA-4BCA-A1A2-C57A58214B9E}"/>
          </ac:spMkLst>
        </pc:spChg>
      </pc:sldChg>
      <pc:sldChg chg="modSp">
        <pc:chgData name="Manamendra M.G it17119504" userId="S::it17119504@my.sliit.lk::749c4cfe-ec24-4735-95b2-3b01880eb701" providerId="AD" clId="Web-{BB1492AF-B993-4EF7-6C95-D057646B4E77}" dt="2020-09-24T02:56:36.144" v="23" actId="20577"/>
        <pc:sldMkLst>
          <pc:docMk/>
          <pc:sldMk cId="3428533934" sldId="302"/>
        </pc:sldMkLst>
        <pc:spChg chg="mod">
          <ac:chgData name="Manamendra M.G it17119504" userId="S::it17119504@my.sliit.lk::749c4cfe-ec24-4735-95b2-3b01880eb701" providerId="AD" clId="Web-{BB1492AF-B993-4EF7-6C95-D057646B4E77}" dt="2020-09-24T02:56:36.144" v="23" actId="20577"/>
          <ac:spMkLst>
            <pc:docMk/>
            <pc:sldMk cId="3428533934" sldId="302"/>
            <ac:spMk id="6" creationId="{1A53AEB1-B06A-4385-9D7D-63D45599F0F2}"/>
          </ac:spMkLst>
        </pc:spChg>
      </pc:sldChg>
      <pc:sldChg chg="modSp">
        <pc:chgData name="Manamendra M.G it17119504" userId="S::it17119504@my.sliit.lk::749c4cfe-ec24-4735-95b2-3b01880eb701" providerId="AD" clId="Web-{BB1492AF-B993-4EF7-6C95-D057646B4E77}" dt="2020-09-24T04:14:47.440" v="272" actId="20577"/>
        <pc:sldMkLst>
          <pc:docMk/>
          <pc:sldMk cId="3599498719" sldId="303"/>
        </pc:sldMkLst>
        <pc:spChg chg="mod">
          <ac:chgData name="Manamendra M.G it17119504" userId="S::it17119504@my.sliit.lk::749c4cfe-ec24-4735-95b2-3b01880eb701" providerId="AD" clId="Web-{BB1492AF-B993-4EF7-6C95-D057646B4E77}" dt="2020-09-24T04:14:47.440" v="272" actId="20577"/>
          <ac:spMkLst>
            <pc:docMk/>
            <pc:sldMk cId="3599498719" sldId="303"/>
            <ac:spMk id="6" creationId="{F7E461F4-E6D8-4801-94AA-9B72FC99FFED}"/>
          </ac:spMkLst>
        </pc:spChg>
      </pc:sldChg>
      <pc:sldChg chg="modSp">
        <pc:chgData name="Manamendra M.G it17119504" userId="S::it17119504@my.sliit.lk::749c4cfe-ec24-4735-95b2-3b01880eb701" providerId="AD" clId="Web-{BB1492AF-B993-4EF7-6C95-D057646B4E77}" dt="2020-09-24T03:26:36.593" v="153" actId="20577"/>
        <pc:sldMkLst>
          <pc:docMk/>
          <pc:sldMk cId="3525656156" sldId="305"/>
        </pc:sldMkLst>
        <pc:spChg chg="mod">
          <ac:chgData name="Manamendra M.G it17119504" userId="S::it17119504@my.sliit.lk::749c4cfe-ec24-4735-95b2-3b01880eb701" providerId="AD" clId="Web-{BB1492AF-B993-4EF7-6C95-D057646B4E77}" dt="2020-09-24T03:26:36.593" v="153" actId="20577"/>
          <ac:spMkLst>
            <pc:docMk/>
            <pc:sldMk cId="3525656156" sldId="305"/>
            <ac:spMk id="3" creationId="{E7D74BEA-85BE-4DDA-A491-F20223B3225D}"/>
          </ac:spMkLst>
        </pc:spChg>
      </pc:sldChg>
      <pc:sldChg chg="addSp delSp modSp">
        <pc:chgData name="Manamendra M.G it17119504" userId="S::it17119504@my.sliit.lk::749c4cfe-ec24-4735-95b2-3b01880eb701" providerId="AD" clId="Web-{BB1492AF-B993-4EF7-6C95-D057646B4E77}" dt="2020-09-24T02:42:02.949" v="14" actId="1076"/>
        <pc:sldMkLst>
          <pc:docMk/>
          <pc:sldMk cId="1346732884" sldId="306"/>
        </pc:sldMkLst>
        <pc:spChg chg="del">
          <ac:chgData name="Manamendra M.G it17119504" userId="S::it17119504@my.sliit.lk::749c4cfe-ec24-4735-95b2-3b01880eb701" providerId="AD" clId="Web-{BB1492AF-B993-4EF7-6C95-D057646B4E77}" dt="2020-09-24T02:41:27.854" v="3"/>
          <ac:spMkLst>
            <pc:docMk/>
            <pc:sldMk cId="1346732884" sldId="306"/>
            <ac:spMk id="6" creationId="{F7E461F4-E6D8-4801-94AA-9B72FC99FFED}"/>
          </ac:spMkLst>
        </pc:spChg>
        <pc:picChg chg="add mod ord">
          <ac:chgData name="Manamendra M.G it17119504" userId="S::it17119504@my.sliit.lk::749c4cfe-ec24-4735-95b2-3b01880eb701" providerId="AD" clId="Web-{BB1492AF-B993-4EF7-6C95-D057646B4E77}" dt="2020-09-24T02:42:02.949" v="14" actId="1076"/>
          <ac:picMkLst>
            <pc:docMk/>
            <pc:sldMk cId="1346732884" sldId="306"/>
            <ac:picMk id="3" creationId="{E3F92D8E-6832-4810-8716-BB1A6F6A810D}"/>
          </ac:picMkLst>
        </pc:picChg>
        <pc:picChg chg="add mod">
          <ac:chgData name="Manamendra M.G it17119504" userId="S::it17119504@my.sliit.lk::749c4cfe-ec24-4735-95b2-3b01880eb701" providerId="AD" clId="Web-{BB1492AF-B993-4EF7-6C95-D057646B4E77}" dt="2020-09-24T02:41:37.792" v="8" actId="14100"/>
          <ac:picMkLst>
            <pc:docMk/>
            <pc:sldMk cId="1346732884" sldId="306"/>
            <ac:picMk id="4" creationId="{5842842B-3AED-4EF1-9BD9-C7AFE8F8D1C5}"/>
          </ac:picMkLst>
        </pc:picChg>
        <pc:picChg chg="add mod">
          <ac:chgData name="Manamendra M.G it17119504" userId="S::it17119504@my.sliit.lk::749c4cfe-ec24-4735-95b2-3b01880eb701" providerId="AD" clId="Web-{BB1492AF-B993-4EF7-6C95-D057646B4E77}" dt="2020-09-24T02:41:56.668" v="13" actId="14100"/>
          <ac:picMkLst>
            <pc:docMk/>
            <pc:sldMk cId="1346732884" sldId="306"/>
            <ac:picMk id="7" creationId="{ED18FB97-8165-4E3E-92D1-C5CC2A43DD28}"/>
          </ac:picMkLst>
        </pc:picChg>
      </pc:sldChg>
      <pc:sldChg chg="modSp">
        <pc:chgData name="Manamendra M.G it17119504" userId="S::it17119504@my.sliit.lk::749c4cfe-ec24-4735-95b2-3b01880eb701" providerId="AD" clId="Web-{BB1492AF-B993-4EF7-6C95-D057646B4E77}" dt="2020-09-24T03:39:02.541" v="187" actId="20577"/>
        <pc:sldMkLst>
          <pc:docMk/>
          <pc:sldMk cId="4017554328" sldId="324"/>
        </pc:sldMkLst>
        <pc:spChg chg="mod">
          <ac:chgData name="Manamendra M.G it17119504" userId="S::it17119504@my.sliit.lk::749c4cfe-ec24-4735-95b2-3b01880eb701" providerId="AD" clId="Web-{BB1492AF-B993-4EF7-6C95-D057646B4E77}" dt="2020-09-24T03:39:02.541" v="187" actId="20577"/>
          <ac:spMkLst>
            <pc:docMk/>
            <pc:sldMk cId="4017554328" sldId="324"/>
            <ac:spMk id="2" creationId="{46531A50-7685-4A38-BA65-F841FCDB0FC1}"/>
          </ac:spMkLst>
        </pc:spChg>
      </pc:sldChg>
      <pc:sldChg chg="modSp">
        <pc:chgData name="Manamendra M.G it17119504" userId="S::it17119504@my.sliit.lk::749c4cfe-ec24-4735-95b2-3b01880eb701" providerId="AD" clId="Web-{BB1492AF-B993-4EF7-6C95-D057646B4E77}" dt="2020-09-24T03:38:21.462" v="175" actId="20577"/>
        <pc:sldMkLst>
          <pc:docMk/>
          <pc:sldMk cId="3465449178" sldId="326"/>
        </pc:sldMkLst>
        <pc:spChg chg="mod">
          <ac:chgData name="Manamendra M.G it17119504" userId="S::it17119504@my.sliit.lk::749c4cfe-ec24-4735-95b2-3b01880eb701" providerId="AD" clId="Web-{BB1492AF-B993-4EF7-6C95-D057646B4E77}" dt="2020-09-24T03:38:21.462" v="175" actId="20577"/>
          <ac:spMkLst>
            <pc:docMk/>
            <pc:sldMk cId="3465449178" sldId="326"/>
            <ac:spMk id="2" creationId="{48927C39-E977-4693-9DD3-726FCA73B110}"/>
          </ac:spMkLst>
        </pc:spChg>
      </pc:sldChg>
      <pc:sldChg chg="modSp">
        <pc:chgData name="Manamendra M.G it17119504" userId="S::it17119504@my.sliit.lk::749c4cfe-ec24-4735-95b2-3b01880eb701" providerId="AD" clId="Web-{BB1492AF-B993-4EF7-6C95-D057646B4E77}" dt="2020-09-24T03:38:48.103" v="181" actId="20577"/>
        <pc:sldMkLst>
          <pc:docMk/>
          <pc:sldMk cId="2288605308" sldId="327"/>
        </pc:sldMkLst>
        <pc:spChg chg="mod">
          <ac:chgData name="Manamendra M.G it17119504" userId="S::it17119504@my.sliit.lk::749c4cfe-ec24-4735-95b2-3b01880eb701" providerId="AD" clId="Web-{BB1492AF-B993-4EF7-6C95-D057646B4E77}" dt="2020-09-24T03:38:48.103" v="181" actId="20577"/>
          <ac:spMkLst>
            <pc:docMk/>
            <pc:sldMk cId="2288605308" sldId="327"/>
            <ac:spMk id="2" creationId="{4A979A28-6028-4824-B2C0-EC414133859E}"/>
          </ac:spMkLst>
        </pc:spChg>
      </pc:sldChg>
      <pc:sldChg chg="addSp delSp modSp new">
        <pc:chgData name="Manamendra M.G it17119504" userId="S::it17119504@my.sliit.lk::749c4cfe-ec24-4735-95b2-3b01880eb701" providerId="AD" clId="Web-{BB1492AF-B993-4EF7-6C95-D057646B4E77}" dt="2020-09-24T03:42:38.092" v="203"/>
        <pc:sldMkLst>
          <pc:docMk/>
          <pc:sldMk cId="2966645867" sldId="328"/>
        </pc:sldMkLst>
        <pc:spChg chg="mod">
          <ac:chgData name="Manamendra M.G it17119504" userId="S::it17119504@my.sliit.lk::749c4cfe-ec24-4735-95b2-3b01880eb701" providerId="AD" clId="Web-{BB1492AF-B993-4EF7-6C95-D057646B4E77}" dt="2020-09-24T03:38:55.134" v="184" actId="20577"/>
          <ac:spMkLst>
            <pc:docMk/>
            <pc:sldMk cId="2966645867" sldId="328"/>
            <ac:spMk id="2" creationId="{6B3B5A31-95AF-43AF-903B-7F49202A9CEC}"/>
          </ac:spMkLst>
        </pc:spChg>
        <pc:spChg chg="del">
          <ac:chgData name="Manamendra M.G it17119504" userId="S::it17119504@my.sliit.lk::749c4cfe-ec24-4735-95b2-3b01880eb701" providerId="AD" clId="Web-{BB1492AF-B993-4EF7-6C95-D057646B4E77}" dt="2020-09-24T03:40:07.745" v="190"/>
          <ac:spMkLst>
            <pc:docMk/>
            <pc:sldMk cId="2966645867" sldId="328"/>
            <ac:spMk id="3" creationId="{94F5A02D-5159-4D42-A095-1B834171DD9F}"/>
          </ac:spMkLst>
        </pc:spChg>
        <pc:spChg chg="add">
          <ac:chgData name="Manamendra M.G it17119504" userId="S::it17119504@my.sliit.lk::749c4cfe-ec24-4735-95b2-3b01880eb701" providerId="AD" clId="Web-{BB1492AF-B993-4EF7-6C95-D057646B4E77}" dt="2020-09-24T03:42:38.092" v="203"/>
          <ac:spMkLst>
            <pc:docMk/>
            <pc:sldMk cId="2966645867" sldId="328"/>
            <ac:spMk id="8" creationId="{1F3C82FE-9B4C-4A80-A7D5-3E6EC930D7D5}"/>
          </ac:spMkLst>
        </pc:spChg>
        <pc:picChg chg="add mod ord">
          <ac:chgData name="Manamendra M.G it17119504" userId="S::it17119504@my.sliit.lk::749c4cfe-ec24-4735-95b2-3b01880eb701" providerId="AD" clId="Web-{BB1492AF-B993-4EF7-6C95-D057646B4E77}" dt="2020-09-24T03:40:56.262" v="202" actId="14100"/>
          <ac:picMkLst>
            <pc:docMk/>
            <pc:sldMk cId="2966645867" sldId="328"/>
            <ac:picMk id="4" creationId="{ED6FFABD-5999-4A16-BD7C-D9108B3BDFE0}"/>
          </ac:picMkLst>
        </pc:picChg>
        <pc:picChg chg="add mod">
          <ac:chgData name="Manamendra M.G it17119504" userId="S::it17119504@my.sliit.lk::749c4cfe-ec24-4735-95b2-3b01880eb701" providerId="AD" clId="Web-{BB1492AF-B993-4EF7-6C95-D057646B4E77}" dt="2020-09-24T03:40:39.090" v="199" actId="14100"/>
          <ac:picMkLst>
            <pc:docMk/>
            <pc:sldMk cId="2966645867" sldId="328"/>
            <ac:picMk id="5" creationId="{5318F71E-4BAB-4D66-96E5-EC8585FC17FE}"/>
          </ac:picMkLst>
        </pc:picChg>
        <pc:picChg chg="add mod">
          <ac:chgData name="Manamendra M.G it17119504" userId="S::it17119504@my.sliit.lk::749c4cfe-ec24-4735-95b2-3b01880eb701" providerId="AD" clId="Web-{BB1492AF-B993-4EF7-6C95-D057646B4E77}" dt="2020-09-24T03:40:46.043" v="200" actId="14100"/>
          <ac:picMkLst>
            <pc:docMk/>
            <pc:sldMk cId="2966645867" sldId="328"/>
            <ac:picMk id="6" creationId="{D66AA1FD-28E6-401B-B9D3-109F4D1DDE5E}"/>
          </ac:picMkLst>
        </pc:picChg>
      </pc:sldChg>
    </pc:docChg>
  </pc:docChgLst>
  <pc:docChgLst>
    <pc:chgData name="Manamendra M.G it17119504" userId="749c4cfe-ec24-4735-95b2-3b01880eb701" providerId="ADAL" clId="{446F2190-ACE5-4721-BA7C-511963791466}"/>
    <pc:docChg chg="modSld">
      <pc:chgData name="Manamendra M.G it17119504" userId="749c4cfe-ec24-4735-95b2-3b01880eb701" providerId="ADAL" clId="{446F2190-ACE5-4721-BA7C-511963791466}" dt="2020-09-23T21:29:31.933" v="23"/>
      <pc:docMkLst>
        <pc:docMk/>
      </pc:docMkLst>
      <pc:sldChg chg="addSp delSp modSp modAnim">
        <pc:chgData name="Manamendra M.G it17119504" userId="749c4cfe-ec24-4735-95b2-3b01880eb701" providerId="ADAL" clId="{446F2190-ACE5-4721-BA7C-511963791466}" dt="2020-09-23T21:29:31.933" v="23"/>
        <pc:sldMkLst>
          <pc:docMk/>
          <pc:sldMk cId="4017554328" sldId="324"/>
        </pc:sldMkLst>
        <pc:spChg chg="mod">
          <ac:chgData name="Manamendra M.G it17119504" userId="749c4cfe-ec24-4735-95b2-3b01880eb701" providerId="ADAL" clId="{446F2190-ACE5-4721-BA7C-511963791466}" dt="2020-09-23T21:28:00.152" v="22" actId="20577"/>
          <ac:spMkLst>
            <pc:docMk/>
            <pc:sldMk cId="4017554328" sldId="324"/>
            <ac:spMk id="2" creationId="{46531A50-7685-4A38-BA65-F841FCDB0FC1}"/>
          </ac:spMkLst>
        </pc:spChg>
        <pc:spChg chg="del">
          <ac:chgData name="Manamendra M.G it17119504" userId="749c4cfe-ec24-4735-95b2-3b01880eb701" providerId="ADAL" clId="{446F2190-ACE5-4721-BA7C-511963791466}" dt="2020-09-23T21:29:31.933" v="23"/>
          <ac:spMkLst>
            <pc:docMk/>
            <pc:sldMk cId="4017554328" sldId="324"/>
            <ac:spMk id="3" creationId="{2F6292E3-638A-41FE-A3C3-F6139C85D47C}"/>
          </ac:spMkLst>
        </pc:spChg>
        <pc:picChg chg="add mod">
          <ac:chgData name="Manamendra M.G it17119504" userId="749c4cfe-ec24-4735-95b2-3b01880eb701" providerId="ADAL" clId="{446F2190-ACE5-4721-BA7C-511963791466}" dt="2020-09-23T21:29:31.933" v="23"/>
          <ac:picMkLst>
            <pc:docMk/>
            <pc:sldMk cId="4017554328" sldId="324"/>
            <ac:picMk id="4" creationId="{3D35B337-B3A7-4824-9E8A-457FBA034E57}"/>
          </ac:picMkLst>
        </pc:picChg>
      </pc:sldChg>
    </pc:docChg>
  </pc:docChgLst>
  <pc:docChgLst>
    <pc:chgData name="Manamendra M.G it17119504" userId="S::it17119504@my.sliit.lk::749c4cfe-ec24-4735-95b2-3b01880eb701" providerId="AD" clId="Web-{B2F404EE-B665-204A-5C43-ED5A6CC07873}"/>
    <pc:docChg chg="addSld delSld modSld sldOrd">
      <pc:chgData name="Manamendra M.G it17119504" userId="S::it17119504@my.sliit.lk::749c4cfe-ec24-4735-95b2-3b01880eb701" providerId="AD" clId="Web-{B2F404EE-B665-204A-5C43-ED5A6CC07873}" dt="2020-09-23T21:25:10.329" v="1376"/>
      <pc:docMkLst>
        <pc:docMk/>
      </pc:docMkLst>
      <pc:sldChg chg="modSp">
        <pc:chgData name="Manamendra M.G it17119504" userId="S::it17119504@my.sliit.lk::749c4cfe-ec24-4735-95b2-3b01880eb701" providerId="AD" clId="Web-{B2F404EE-B665-204A-5C43-ED5A6CC07873}" dt="2020-09-23T19:04:02.280" v="1027" actId="14100"/>
        <pc:sldMkLst>
          <pc:docMk/>
          <pc:sldMk cId="3813887311" sldId="277"/>
        </pc:sldMkLst>
        <pc:spChg chg="mod">
          <ac:chgData name="Manamendra M.G it17119504" userId="S::it17119504@my.sliit.lk::749c4cfe-ec24-4735-95b2-3b01880eb701" providerId="AD" clId="Web-{B2F404EE-B665-204A-5C43-ED5A6CC07873}" dt="2020-09-23T19:04:02.280" v="1027" actId="14100"/>
          <ac:spMkLst>
            <pc:docMk/>
            <pc:sldMk cId="3813887311" sldId="277"/>
            <ac:spMk id="4" creationId="{B475E098-F3D0-453C-BBF5-A7C840F21FD8}"/>
          </ac:spMkLst>
        </pc:spChg>
      </pc:sldChg>
      <pc:sldChg chg="addSp">
        <pc:chgData name="Manamendra M.G it17119504" userId="S::it17119504@my.sliit.lk::749c4cfe-ec24-4735-95b2-3b01880eb701" providerId="AD" clId="Web-{B2F404EE-B665-204A-5C43-ED5A6CC07873}" dt="2020-09-23T18:54:40.485" v="952"/>
        <pc:sldMkLst>
          <pc:docMk/>
          <pc:sldMk cId="4163232696" sldId="279"/>
        </pc:sldMkLst>
        <pc:spChg chg="add">
          <ac:chgData name="Manamendra M.G it17119504" userId="S::it17119504@my.sliit.lk::749c4cfe-ec24-4735-95b2-3b01880eb701" providerId="AD" clId="Web-{B2F404EE-B665-204A-5C43-ED5A6CC07873}" dt="2020-09-23T18:54:40.485" v="952"/>
          <ac:spMkLst>
            <pc:docMk/>
            <pc:sldMk cId="4163232696" sldId="279"/>
            <ac:spMk id="2" creationId="{E9888BB1-AC3B-4390-8F35-180AA3802CD2}"/>
          </ac:spMkLst>
        </pc:spChg>
      </pc:sldChg>
      <pc:sldChg chg="addSp">
        <pc:chgData name="Manamendra M.G it17119504" userId="S::it17119504@my.sliit.lk::749c4cfe-ec24-4735-95b2-3b01880eb701" providerId="AD" clId="Web-{B2F404EE-B665-204A-5C43-ED5A6CC07873}" dt="2020-09-23T18:54:58.142" v="955"/>
        <pc:sldMkLst>
          <pc:docMk/>
          <pc:sldMk cId="1239560717" sldId="285"/>
        </pc:sldMkLst>
        <pc:spChg chg="add">
          <ac:chgData name="Manamendra M.G it17119504" userId="S::it17119504@my.sliit.lk::749c4cfe-ec24-4735-95b2-3b01880eb701" providerId="AD" clId="Web-{B2F404EE-B665-204A-5C43-ED5A6CC07873}" dt="2020-09-23T18:54:58.142" v="955"/>
          <ac:spMkLst>
            <pc:docMk/>
            <pc:sldMk cId="1239560717" sldId="285"/>
            <ac:spMk id="3" creationId="{6646B7BF-13D3-41A8-9B08-CF1B57575383}"/>
          </ac:spMkLst>
        </pc:spChg>
      </pc:sldChg>
      <pc:sldChg chg="addSp">
        <pc:chgData name="Manamendra M.G it17119504" userId="S::it17119504@my.sliit.lk::749c4cfe-ec24-4735-95b2-3b01880eb701" providerId="AD" clId="Web-{B2F404EE-B665-204A-5C43-ED5A6CC07873}" dt="2020-09-23T18:55:01.751" v="956"/>
        <pc:sldMkLst>
          <pc:docMk/>
          <pc:sldMk cId="2836169494" sldId="294"/>
        </pc:sldMkLst>
        <pc:spChg chg="add">
          <ac:chgData name="Manamendra M.G it17119504" userId="S::it17119504@my.sliit.lk::749c4cfe-ec24-4735-95b2-3b01880eb701" providerId="AD" clId="Web-{B2F404EE-B665-204A-5C43-ED5A6CC07873}" dt="2020-09-23T18:55:01.751" v="956"/>
          <ac:spMkLst>
            <pc:docMk/>
            <pc:sldMk cId="2836169494" sldId="294"/>
            <ac:spMk id="5" creationId="{3A2050EC-4270-4E01-BA95-A8F33A0B5EFB}"/>
          </ac:spMkLst>
        </pc:spChg>
      </pc:sldChg>
      <pc:sldChg chg="addSp">
        <pc:chgData name="Manamendra M.G it17119504" userId="S::it17119504@my.sliit.lk::749c4cfe-ec24-4735-95b2-3b01880eb701" providerId="AD" clId="Web-{B2F404EE-B665-204A-5C43-ED5A6CC07873}" dt="2020-09-23T18:55:13.955" v="958"/>
        <pc:sldMkLst>
          <pc:docMk/>
          <pc:sldMk cId="2674699741" sldId="295"/>
        </pc:sldMkLst>
        <pc:spChg chg="add">
          <ac:chgData name="Manamendra M.G it17119504" userId="S::it17119504@my.sliit.lk::749c4cfe-ec24-4735-95b2-3b01880eb701" providerId="AD" clId="Web-{B2F404EE-B665-204A-5C43-ED5A6CC07873}" dt="2020-09-23T18:55:13.955" v="958"/>
          <ac:spMkLst>
            <pc:docMk/>
            <pc:sldMk cId="2674699741" sldId="295"/>
            <ac:spMk id="2" creationId="{903CD385-8473-4F86-B2A2-833AF261BA30}"/>
          </ac:spMkLst>
        </pc:spChg>
      </pc:sldChg>
      <pc:sldChg chg="addSp">
        <pc:chgData name="Manamendra M.G it17119504" userId="S::it17119504@my.sliit.lk::749c4cfe-ec24-4735-95b2-3b01880eb701" providerId="AD" clId="Web-{B2F404EE-B665-204A-5C43-ED5A6CC07873}" dt="2020-09-23T18:55:18.455" v="959"/>
        <pc:sldMkLst>
          <pc:docMk/>
          <pc:sldMk cId="3526664136" sldId="296"/>
        </pc:sldMkLst>
        <pc:spChg chg="add">
          <ac:chgData name="Manamendra M.G it17119504" userId="S::it17119504@my.sliit.lk::749c4cfe-ec24-4735-95b2-3b01880eb701" providerId="AD" clId="Web-{B2F404EE-B665-204A-5C43-ED5A6CC07873}" dt="2020-09-23T18:55:18.455" v="959"/>
          <ac:spMkLst>
            <pc:docMk/>
            <pc:sldMk cId="3526664136" sldId="296"/>
            <ac:spMk id="2" creationId="{69EE153A-EDEC-47DB-AB23-FABE49EA8F69}"/>
          </ac:spMkLst>
        </pc:spChg>
      </pc:sldChg>
      <pc:sldChg chg="addSp">
        <pc:chgData name="Manamendra M.G it17119504" userId="S::it17119504@my.sliit.lk::749c4cfe-ec24-4735-95b2-3b01880eb701" providerId="AD" clId="Web-{B2F404EE-B665-204A-5C43-ED5A6CC07873}" dt="2020-09-23T18:55:26.361" v="961"/>
        <pc:sldMkLst>
          <pc:docMk/>
          <pc:sldMk cId="1869701168" sldId="297"/>
        </pc:sldMkLst>
        <pc:spChg chg="add">
          <ac:chgData name="Manamendra M.G it17119504" userId="S::it17119504@my.sliit.lk::749c4cfe-ec24-4735-95b2-3b01880eb701" providerId="AD" clId="Web-{B2F404EE-B665-204A-5C43-ED5A6CC07873}" dt="2020-09-23T18:55:26.361" v="961"/>
          <ac:spMkLst>
            <pc:docMk/>
            <pc:sldMk cId="1869701168" sldId="297"/>
            <ac:spMk id="2" creationId="{A46C4BF9-2625-44D3-BDAB-973EA2018EE4}"/>
          </ac:spMkLst>
        </pc:spChg>
      </pc:sldChg>
      <pc:sldChg chg="addSp">
        <pc:chgData name="Manamendra M.G it17119504" userId="S::it17119504@my.sliit.lk::749c4cfe-ec24-4735-95b2-3b01880eb701" providerId="AD" clId="Web-{B2F404EE-B665-204A-5C43-ED5A6CC07873}" dt="2020-09-23T18:55:29.814" v="962"/>
        <pc:sldMkLst>
          <pc:docMk/>
          <pc:sldMk cId="3462941518" sldId="298"/>
        </pc:sldMkLst>
        <pc:spChg chg="add">
          <ac:chgData name="Manamendra M.G it17119504" userId="S::it17119504@my.sliit.lk::749c4cfe-ec24-4735-95b2-3b01880eb701" providerId="AD" clId="Web-{B2F404EE-B665-204A-5C43-ED5A6CC07873}" dt="2020-09-23T18:55:29.814" v="962"/>
          <ac:spMkLst>
            <pc:docMk/>
            <pc:sldMk cId="3462941518" sldId="298"/>
            <ac:spMk id="2" creationId="{E8D60A40-FD06-4B45-A8E0-8C8414936F3F}"/>
          </ac:spMkLst>
        </pc:spChg>
      </pc:sldChg>
      <pc:sldChg chg="addSp modSp">
        <pc:chgData name="Manamendra M.G it17119504" userId="S::it17119504@my.sliit.lk::749c4cfe-ec24-4735-95b2-3b01880eb701" providerId="AD" clId="Web-{B2F404EE-B665-204A-5C43-ED5A6CC07873}" dt="2020-09-23T18:56:18.019" v="1015" actId="20577"/>
        <pc:sldMkLst>
          <pc:docMk/>
          <pc:sldMk cId="2419518488" sldId="301"/>
        </pc:sldMkLst>
        <pc:spChg chg="add mod">
          <ac:chgData name="Manamendra M.G it17119504" userId="S::it17119504@my.sliit.lk::749c4cfe-ec24-4735-95b2-3b01880eb701" providerId="AD" clId="Web-{B2F404EE-B665-204A-5C43-ED5A6CC07873}" dt="2020-09-23T18:56:18.019" v="1015" actId="20577"/>
          <ac:spMkLst>
            <pc:docMk/>
            <pc:sldMk cId="2419518488" sldId="301"/>
            <ac:spMk id="2" creationId="{BC4321C5-8203-4FFC-95DA-28B73957E5B7}"/>
          </ac:spMkLst>
        </pc:spChg>
        <pc:spChg chg="mod">
          <ac:chgData name="Manamendra M.G it17119504" userId="S::it17119504@my.sliit.lk::749c4cfe-ec24-4735-95b2-3b01880eb701" providerId="AD" clId="Web-{B2F404EE-B665-204A-5C43-ED5A6CC07873}" dt="2020-09-23T16:29:21.816" v="28" actId="20577"/>
          <ac:spMkLst>
            <pc:docMk/>
            <pc:sldMk cId="2419518488" sldId="301"/>
            <ac:spMk id="5" creationId="{FA755AF9-6AEA-4BCA-A1A2-C57A58214B9E}"/>
          </ac:spMkLst>
        </pc:spChg>
      </pc:sldChg>
      <pc:sldChg chg="addSp delSp modSp">
        <pc:chgData name="Manamendra M.G it17119504" userId="S::it17119504@my.sliit.lk::749c4cfe-ec24-4735-95b2-3b01880eb701" providerId="AD" clId="Web-{B2F404EE-B665-204A-5C43-ED5A6CC07873}" dt="2020-09-23T19:42:33.979" v="1069" actId="20577"/>
        <pc:sldMkLst>
          <pc:docMk/>
          <pc:sldMk cId="3428533934" sldId="302"/>
        </pc:sldMkLst>
        <pc:spChg chg="add del">
          <ac:chgData name="Manamendra M.G it17119504" userId="S::it17119504@my.sliit.lk::749c4cfe-ec24-4735-95b2-3b01880eb701" providerId="AD" clId="Web-{B2F404EE-B665-204A-5C43-ED5A6CC07873}" dt="2020-09-23T18:56:31.707" v="1019"/>
          <ac:spMkLst>
            <pc:docMk/>
            <pc:sldMk cId="3428533934" sldId="302"/>
            <ac:spMk id="2" creationId="{32BEAE01-6446-4FC7-82C2-8E079208418E}"/>
          </ac:spMkLst>
        </pc:spChg>
        <pc:spChg chg="add">
          <ac:chgData name="Manamendra M.G it17119504" userId="S::it17119504@my.sliit.lk::749c4cfe-ec24-4735-95b2-3b01880eb701" providerId="AD" clId="Web-{B2F404EE-B665-204A-5C43-ED5A6CC07873}" dt="2020-09-23T18:56:44.285" v="1020"/>
          <ac:spMkLst>
            <pc:docMk/>
            <pc:sldMk cId="3428533934" sldId="302"/>
            <ac:spMk id="3" creationId="{1D24B25B-A4F3-47F1-BC96-ABCACCC06B5E}"/>
          </ac:spMkLst>
        </pc:spChg>
        <pc:spChg chg="mod">
          <ac:chgData name="Manamendra M.G it17119504" userId="S::it17119504@my.sliit.lk::749c4cfe-ec24-4735-95b2-3b01880eb701" providerId="AD" clId="Web-{B2F404EE-B665-204A-5C43-ED5A6CC07873}" dt="2020-09-23T19:42:33.979" v="1069" actId="20577"/>
          <ac:spMkLst>
            <pc:docMk/>
            <pc:sldMk cId="3428533934" sldId="302"/>
            <ac:spMk id="6" creationId="{1A53AEB1-B06A-4385-9D7D-63D45599F0F2}"/>
          </ac:spMkLst>
        </pc:spChg>
      </pc:sldChg>
      <pc:sldChg chg="addSp modSp">
        <pc:chgData name="Manamendra M.G it17119504" userId="S::it17119504@my.sliit.lk::749c4cfe-ec24-4735-95b2-3b01880eb701" providerId="AD" clId="Web-{B2F404EE-B665-204A-5C43-ED5A6CC07873}" dt="2020-09-23T20:07:03.488" v="1227" actId="20577"/>
        <pc:sldMkLst>
          <pc:docMk/>
          <pc:sldMk cId="3599498719" sldId="303"/>
        </pc:sldMkLst>
        <pc:spChg chg="add">
          <ac:chgData name="Manamendra M.G it17119504" userId="S::it17119504@my.sliit.lk::749c4cfe-ec24-4735-95b2-3b01880eb701" providerId="AD" clId="Web-{B2F404EE-B665-204A-5C43-ED5A6CC07873}" dt="2020-09-23T18:56:58.910" v="1022"/>
          <ac:spMkLst>
            <pc:docMk/>
            <pc:sldMk cId="3599498719" sldId="303"/>
            <ac:spMk id="2" creationId="{7600D1A2-C987-4D1F-AA98-37A369A6429E}"/>
          </ac:spMkLst>
        </pc:spChg>
        <pc:spChg chg="mod">
          <ac:chgData name="Manamendra M.G it17119504" userId="S::it17119504@my.sliit.lk::749c4cfe-ec24-4735-95b2-3b01880eb701" providerId="AD" clId="Web-{B2F404EE-B665-204A-5C43-ED5A6CC07873}" dt="2020-09-23T20:07:03.488" v="1227" actId="20577"/>
          <ac:spMkLst>
            <pc:docMk/>
            <pc:sldMk cId="3599498719" sldId="303"/>
            <ac:spMk id="6" creationId="{F7E461F4-E6D8-4801-94AA-9B72FC99FFED}"/>
          </ac:spMkLst>
        </pc:spChg>
      </pc:sldChg>
      <pc:sldChg chg="addSp">
        <pc:chgData name="Manamendra M.G it17119504" userId="S::it17119504@my.sliit.lk::749c4cfe-ec24-4735-95b2-3b01880eb701" providerId="AD" clId="Web-{B2F404EE-B665-204A-5C43-ED5A6CC07873}" dt="2020-09-23T18:57:04.160" v="1023"/>
        <pc:sldMkLst>
          <pc:docMk/>
          <pc:sldMk cId="673210333" sldId="304"/>
        </pc:sldMkLst>
        <pc:spChg chg="add">
          <ac:chgData name="Manamendra M.G it17119504" userId="S::it17119504@my.sliit.lk::749c4cfe-ec24-4735-95b2-3b01880eb701" providerId="AD" clId="Web-{B2F404EE-B665-204A-5C43-ED5A6CC07873}" dt="2020-09-23T18:57:04.160" v="1023"/>
          <ac:spMkLst>
            <pc:docMk/>
            <pc:sldMk cId="673210333" sldId="304"/>
            <ac:spMk id="2" creationId="{3993BAFC-064B-4913-8023-9C232D0DD4B9}"/>
          </ac:spMkLst>
        </pc:spChg>
      </pc:sldChg>
      <pc:sldChg chg="addSp modSp">
        <pc:chgData name="Manamendra M.G it17119504" userId="S::it17119504@my.sliit.lk::749c4cfe-ec24-4735-95b2-3b01880eb701" providerId="AD" clId="Web-{B2F404EE-B665-204A-5C43-ED5A6CC07873}" dt="2020-09-23T20:23:07.936" v="1302" actId="20577"/>
        <pc:sldMkLst>
          <pc:docMk/>
          <pc:sldMk cId="3525656156" sldId="305"/>
        </pc:sldMkLst>
        <pc:spChg chg="mod">
          <ac:chgData name="Manamendra M.G it17119504" userId="S::it17119504@my.sliit.lk::749c4cfe-ec24-4735-95b2-3b01880eb701" providerId="AD" clId="Web-{B2F404EE-B665-204A-5C43-ED5A6CC07873}" dt="2020-09-23T20:23:07.936" v="1302" actId="20577"/>
          <ac:spMkLst>
            <pc:docMk/>
            <pc:sldMk cId="3525656156" sldId="305"/>
            <ac:spMk id="3" creationId="{E7D74BEA-85BE-4DDA-A491-F20223B3225D}"/>
          </ac:spMkLst>
        </pc:spChg>
        <pc:spChg chg="add">
          <ac:chgData name="Manamendra M.G it17119504" userId="S::it17119504@my.sliit.lk::749c4cfe-ec24-4735-95b2-3b01880eb701" providerId="AD" clId="Web-{B2F404EE-B665-204A-5C43-ED5A6CC07873}" dt="2020-09-23T18:57:12.192" v="1024"/>
          <ac:spMkLst>
            <pc:docMk/>
            <pc:sldMk cId="3525656156" sldId="305"/>
            <ac:spMk id="5" creationId="{305BF31E-839F-4488-B3F6-971637BB9F38}"/>
          </ac:spMkLst>
        </pc:spChg>
      </pc:sldChg>
      <pc:sldChg chg="addSp">
        <pc:chgData name="Manamendra M.G it17119504" userId="S::it17119504@my.sliit.lk::749c4cfe-ec24-4735-95b2-3b01880eb701" providerId="AD" clId="Web-{B2F404EE-B665-204A-5C43-ED5A6CC07873}" dt="2020-09-23T18:57:21.348" v="1025"/>
        <pc:sldMkLst>
          <pc:docMk/>
          <pc:sldMk cId="1346732884" sldId="306"/>
        </pc:sldMkLst>
        <pc:spChg chg="add">
          <ac:chgData name="Manamendra M.G it17119504" userId="S::it17119504@my.sliit.lk::749c4cfe-ec24-4735-95b2-3b01880eb701" providerId="AD" clId="Web-{B2F404EE-B665-204A-5C43-ED5A6CC07873}" dt="2020-09-23T18:57:21.348" v="1025"/>
          <ac:spMkLst>
            <pc:docMk/>
            <pc:sldMk cId="1346732884" sldId="306"/>
            <ac:spMk id="2" creationId="{C51644DF-CB17-4097-B4AC-EC2CCB8EB2DE}"/>
          </ac:spMkLst>
        </pc:spChg>
      </pc:sldChg>
      <pc:sldChg chg="addSp modSp">
        <pc:chgData name="Manamendra M.G it17119504" userId="S::it17119504@my.sliit.lk::749c4cfe-ec24-4735-95b2-3b01880eb701" providerId="AD" clId="Web-{B2F404EE-B665-204A-5C43-ED5A6CC07873}" dt="2020-09-23T18:57:27.395" v="1026"/>
        <pc:sldMkLst>
          <pc:docMk/>
          <pc:sldMk cId="548430008" sldId="313"/>
        </pc:sldMkLst>
        <pc:spChg chg="mod">
          <ac:chgData name="Manamendra M.G it17119504" userId="S::it17119504@my.sliit.lk::749c4cfe-ec24-4735-95b2-3b01880eb701" providerId="AD" clId="Web-{B2F404EE-B665-204A-5C43-ED5A6CC07873}" dt="2020-09-23T17:57:32.561" v="653" actId="20577"/>
          <ac:spMkLst>
            <pc:docMk/>
            <pc:sldMk cId="548430008" sldId="313"/>
            <ac:spMk id="3" creationId="{BEF3D551-122C-4719-815B-4B734524ED38}"/>
          </ac:spMkLst>
        </pc:spChg>
        <pc:spChg chg="add">
          <ac:chgData name="Manamendra M.G it17119504" userId="S::it17119504@my.sliit.lk::749c4cfe-ec24-4735-95b2-3b01880eb701" providerId="AD" clId="Web-{B2F404EE-B665-204A-5C43-ED5A6CC07873}" dt="2020-09-23T18:57:27.395" v="1026"/>
          <ac:spMkLst>
            <pc:docMk/>
            <pc:sldMk cId="548430008" sldId="313"/>
            <ac:spMk id="5" creationId="{67DF9FD8-4D50-4572-91AA-0D684719A622}"/>
          </ac:spMkLst>
        </pc:spChg>
      </pc:sldChg>
      <pc:sldChg chg="addSp">
        <pc:chgData name="Manamendra M.G it17119504" userId="S::it17119504@my.sliit.lk::749c4cfe-ec24-4735-95b2-3b01880eb701" providerId="AD" clId="Web-{B2F404EE-B665-204A-5C43-ED5A6CC07873}" dt="2020-09-23T18:54:52.642" v="954"/>
        <pc:sldMkLst>
          <pc:docMk/>
          <pc:sldMk cId="1441151076" sldId="316"/>
        </pc:sldMkLst>
        <pc:spChg chg="add">
          <ac:chgData name="Manamendra M.G it17119504" userId="S::it17119504@my.sliit.lk::749c4cfe-ec24-4735-95b2-3b01880eb701" providerId="AD" clId="Web-{B2F404EE-B665-204A-5C43-ED5A6CC07873}" dt="2020-09-23T18:54:51.735" v="953"/>
          <ac:spMkLst>
            <pc:docMk/>
            <pc:sldMk cId="1441151076" sldId="316"/>
            <ac:spMk id="3" creationId="{19671C3E-CBAB-44BF-B1CD-6E5B3A2A20B6}"/>
          </ac:spMkLst>
        </pc:spChg>
        <pc:spChg chg="add">
          <ac:chgData name="Manamendra M.G it17119504" userId="S::it17119504@my.sliit.lk::749c4cfe-ec24-4735-95b2-3b01880eb701" providerId="AD" clId="Web-{B2F404EE-B665-204A-5C43-ED5A6CC07873}" dt="2020-09-23T18:54:52.642" v="954"/>
          <ac:spMkLst>
            <pc:docMk/>
            <pc:sldMk cId="1441151076" sldId="316"/>
            <ac:spMk id="4" creationId="{7DE3344D-963C-41B5-AB27-28927130E770}"/>
          </ac:spMkLst>
        </pc:spChg>
      </pc:sldChg>
      <pc:sldChg chg="addSp modSp">
        <pc:chgData name="Manamendra M.G it17119504" userId="S::it17119504@my.sliit.lk::749c4cfe-ec24-4735-95b2-3b01880eb701" providerId="AD" clId="Web-{B2F404EE-B665-204A-5C43-ED5A6CC07873}" dt="2020-09-23T18:55:21.892" v="960"/>
        <pc:sldMkLst>
          <pc:docMk/>
          <pc:sldMk cId="3156818278" sldId="317"/>
        </pc:sldMkLst>
        <pc:spChg chg="add">
          <ac:chgData name="Manamendra M.G it17119504" userId="S::it17119504@my.sliit.lk::749c4cfe-ec24-4735-95b2-3b01880eb701" providerId="AD" clId="Web-{B2F404EE-B665-204A-5C43-ED5A6CC07873}" dt="2020-09-23T18:55:21.892" v="960"/>
          <ac:spMkLst>
            <pc:docMk/>
            <pc:sldMk cId="3156818278" sldId="317"/>
            <ac:spMk id="3" creationId="{30FA17F9-3D20-4282-86CB-417470B32F77}"/>
          </ac:spMkLst>
        </pc:spChg>
        <pc:graphicFrameChg chg="modGraphic">
          <ac:chgData name="Manamendra M.G it17119504" userId="S::it17119504@my.sliit.lk::749c4cfe-ec24-4735-95b2-3b01880eb701" providerId="AD" clId="Web-{B2F404EE-B665-204A-5C43-ED5A6CC07873}" dt="2020-09-23T16:50:33.889" v="398"/>
          <ac:graphicFrameMkLst>
            <pc:docMk/>
            <pc:sldMk cId="3156818278" sldId="317"/>
            <ac:graphicFrameMk id="4" creationId="{FA42AB37-9E19-47E4-B0FA-A3002F349FC4}"/>
          </ac:graphicFrameMkLst>
        </pc:graphicFrameChg>
      </pc:sldChg>
      <pc:sldChg chg="addSp delSp modSp add replId">
        <pc:chgData name="Manamendra M.G it17119504" userId="S::it17119504@my.sliit.lk::749c4cfe-ec24-4735-95b2-3b01880eb701" providerId="AD" clId="Web-{B2F404EE-B665-204A-5C43-ED5A6CC07873}" dt="2020-09-23T20:57:14.834" v="1318"/>
        <pc:sldMkLst>
          <pc:docMk/>
          <pc:sldMk cId="423243258" sldId="320"/>
        </pc:sldMkLst>
        <pc:spChg chg="add">
          <ac:chgData name="Manamendra M.G it17119504" userId="S::it17119504@my.sliit.lk::749c4cfe-ec24-4735-95b2-3b01880eb701" providerId="AD" clId="Web-{B2F404EE-B665-204A-5C43-ED5A6CC07873}" dt="2020-09-23T18:56:50.285" v="1021"/>
          <ac:spMkLst>
            <pc:docMk/>
            <pc:sldMk cId="423243258" sldId="320"/>
            <ac:spMk id="2" creationId="{AB2F9269-B8D6-44AD-8CEF-6AE62D9F75BD}"/>
          </ac:spMkLst>
        </pc:spChg>
        <pc:spChg chg="mod">
          <ac:chgData name="Manamendra M.G it17119504" userId="S::it17119504@my.sliit.lk::749c4cfe-ec24-4735-95b2-3b01880eb701" providerId="AD" clId="Web-{B2F404EE-B665-204A-5C43-ED5A6CC07873}" dt="2020-09-23T16:34:21.260" v="197" actId="14100"/>
          <ac:spMkLst>
            <pc:docMk/>
            <pc:sldMk cId="423243258" sldId="320"/>
            <ac:spMk id="6" creationId="{1A53AEB1-B06A-4385-9D7D-63D45599F0F2}"/>
          </ac:spMkLst>
        </pc:spChg>
        <pc:graphicFrameChg chg="add del mod modGraphic">
          <ac:chgData name="Manamendra M.G it17119504" userId="S::it17119504@my.sliit.lk::749c4cfe-ec24-4735-95b2-3b01880eb701" providerId="AD" clId="Web-{B2F404EE-B665-204A-5C43-ED5A6CC07873}" dt="2020-09-23T16:32:41.211" v="192"/>
          <ac:graphicFrameMkLst>
            <pc:docMk/>
            <pc:sldMk cId="423243258" sldId="320"/>
            <ac:graphicFrameMk id="2" creationId="{18A7AABF-388F-43B1-9891-DDA7D4694D43}"/>
          </ac:graphicFrameMkLst>
        </pc:graphicFrameChg>
        <pc:graphicFrameChg chg="add mod modGraphic">
          <ac:chgData name="Manamendra M.G it17119504" userId="S::it17119504@my.sliit.lk::749c4cfe-ec24-4735-95b2-3b01880eb701" providerId="AD" clId="Web-{B2F404EE-B665-204A-5C43-ED5A6CC07873}" dt="2020-09-23T20:57:14.834" v="1318"/>
          <ac:graphicFrameMkLst>
            <pc:docMk/>
            <pc:sldMk cId="423243258" sldId="320"/>
            <ac:graphicFrameMk id="3" creationId="{034DC97B-24A7-4011-BFD7-9EDB6450E2A1}"/>
          </ac:graphicFrameMkLst>
        </pc:graphicFrameChg>
        <pc:picChg chg="add mod">
          <ac:chgData name="Manamendra M.G it17119504" userId="S::it17119504@my.sliit.lk::749c4cfe-ec24-4735-95b2-3b01880eb701" providerId="AD" clId="Web-{B2F404EE-B665-204A-5C43-ED5A6CC07873}" dt="2020-09-23T17:02:30.529" v="434" actId="1076"/>
          <ac:picMkLst>
            <pc:docMk/>
            <pc:sldMk cId="423243258" sldId="320"/>
            <ac:picMk id="9" creationId="{CB6971E0-C0F6-4A9A-B746-62CDF1462ECA}"/>
          </ac:picMkLst>
        </pc:picChg>
        <pc:picChg chg="add mod">
          <ac:chgData name="Manamendra M.G it17119504" userId="S::it17119504@my.sliit.lk::749c4cfe-ec24-4735-95b2-3b01880eb701" providerId="AD" clId="Web-{B2F404EE-B665-204A-5C43-ED5A6CC07873}" dt="2020-09-23T17:02:37.341" v="436" actId="1076"/>
          <ac:picMkLst>
            <pc:docMk/>
            <pc:sldMk cId="423243258" sldId="320"/>
            <ac:picMk id="11" creationId="{BD7A0523-E9DC-4422-9059-27EA258E1BC7}"/>
          </ac:picMkLst>
        </pc:picChg>
        <pc:picChg chg="add mod">
          <ac:chgData name="Manamendra M.G it17119504" userId="S::it17119504@my.sliit.lk::749c4cfe-ec24-4735-95b2-3b01880eb701" providerId="AD" clId="Web-{B2F404EE-B665-204A-5C43-ED5A6CC07873}" dt="2020-09-23T17:02:45.560" v="438" actId="1076"/>
          <ac:picMkLst>
            <pc:docMk/>
            <pc:sldMk cId="423243258" sldId="320"/>
            <ac:picMk id="13" creationId="{CCD99A73-05D5-4581-A7F4-60BA4BFD26CA}"/>
          </ac:picMkLst>
        </pc:picChg>
        <pc:picChg chg="add mod">
          <ac:chgData name="Manamendra M.G it17119504" userId="S::it17119504@my.sliit.lk::749c4cfe-ec24-4735-95b2-3b01880eb701" providerId="AD" clId="Web-{B2F404EE-B665-204A-5C43-ED5A6CC07873}" dt="2020-09-23T17:03:05.686" v="442" actId="1076"/>
          <ac:picMkLst>
            <pc:docMk/>
            <pc:sldMk cId="423243258" sldId="320"/>
            <ac:picMk id="15" creationId="{0F3BA638-F2FC-4A47-AF39-8B1CC47FB8B1}"/>
          </ac:picMkLst>
        </pc:picChg>
        <pc:picChg chg="add mod">
          <ac:chgData name="Manamendra M.G it17119504" userId="S::it17119504@my.sliit.lk::749c4cfe-ec24-4735-95b2-3b01880eb701" providerId="AD" clId="Web-{B2F404EE-B665-204A-5C43-ED5A6CC07873}" dt="2020-09-23T17:03:58.515" v="444" actId="1076"/>
          <ac:picMkLst>
            <pc:docMk/>
            <pc:sldMk cId="423243258" sldId="320"/>
            <ac:picMk id="17" creationId="{50C91584-D16F-429C-A357-448851F3DC37}"/>
          </ac:picMkLst>
        </pc:picChg>
        <pc:picChg chg="add mod">
          <ac:chgData name="Manamendra M.G it17119504" userId="S::it17119504@my.sliit.lk::749c4cfe-ec24-4735-95b2-3b01880eb701" providerId="AD" clId="Web-{B2F404EE-B665-204A-5C43-ED5A6CC07873}" dt="2020-09-23T17:05:15.563" v="446" actId="1076"/>
          <ac:picMkLst>
            <pc:docMk/>
            <pc:sldMk cId="423243258" sldId="320"/>
            <ac:picMk id="19" creationId="{F034646D-C9F6-4476-AF40-1B2915330BBD}"/>
          </ac:picMkLst>
        </pc:picChg>
        <pc:picChg chg="add mod">
          <ac:chgData name="Manamendra M.G it17119504" userId="S::it17119504@my.sliit.lk::749c4cfe-ec24-4735-95b2-3b01880eb701" providerId="AD" clId="Web-{B2F404EE-B665-204A-5C43-ED5A6CC07873}" dt="2020-09-23T17:05:25.126" v="448" actId="1076"/>
          <ac:picMkLst>
            <pc:docMk/>
            <pc:sldMk cId="423243258" sldId="320"/>
            <ac:picMk id="21" creationId="{6BA9BA73-B4B8-4E35-8685-62ECB667DC9E}"/>
          </ac:picMkLst>
        </pc:picChg>
        <pc:picChg chg="add mod">
          <ac:chgData name="Manamendra M.G it17119504" userId="S::it17119504@my.sliit.lk::749c4cfe-ec24-4735-95b2-3b01880eb701" providerId="AD" clId="Web-{B2F404EE-B665-204A-5C43-ED5A6CC07873}" dt="2020-09-23T17:06:10.455" v="450" actId="1076"/>
          <ac:picMkLst>
            <pc:docMk/>
            <pc:sldMk cId="423243258" sldId="320"/>
            <ac:picMk id="22" creationId="{6509D70A-0773-4DAA-AE05-41D316AD7B45}"/>
          </ac:picMkLst>
        </pc:picChg>
        <pc:picChg chg="add del">
          <ac:chgData name="Manamendra M.G it17119504" userId="S::it17119504@my.sliit.lk::749c4cfe-ec24-4735-95b2-3b01880eb701" providerId="AD" clId="Web-{B2F404EE-B665-204A-5C43-ED5A6CC07873}" dt="2020-09-23T17:06:56.159" v="452"/>
          <ac:picMkLst>
            <pc:docMk/>
            <pc:sldMk cId="423243258" sldId="320"/>
            <ac:picMk id="23" creationId="{F013A323-05DD-4E79-BB00-6F0F6C8444A4}"/>
          </ac:picMkLst>
        </pc:picChg>
        <pc:picChg chg="add mod">
          <ac:chgData name="Manamendra M.G it17119504" userId="S::it17119504@my.sliit.lk::749c4cfe-ec24-4735-95b2-3b01880eb701" providerId="AD" clId="Web-{B2F404EE-B665-204A-5C43-ED5A6CC07873}" dt="2020-09-23T17:07:11.487" v="454" actId="1076"/>
          <ac:picMkLst>
            <pc:docMk/>
            <pc:sldMk cId="423243258" sldId="320"/>
            <ac:picMk id="24" creationId="{E1CD355A-7A14-41DB-BF14-7413144BB1AD}"/>
          </ac:picMkLst>
        </pc:picChg>
        <pc:picChg chg="add mod">
          <ac:chgData name="Manamendra M.G it17119504" userId="S::it17119504@my.sliit.lk::749c4cfe-ec24-4735-95b2-3b01880eb701" providerId="AD" clId="Web-{B2F404EE-B665-204A-5C43-ED5A6CC07873}" dt="2020-09-23T17:07:19.675" v="456" actId="1076"/>
          <ac:picMkLst>
            <pc:docMk/>
            <pc:sldMk cId="423243258" sldId="320"/>
            <ac:picMk id="25" creationId="{1EF49C5E-BE7F-4A78-849A-23BEDE253483}"/>
          </ac:picMkLst>
        </pc:picChg>
        <pc:picChg chg="add mod">
          <ac:chgData name="Manamendra M.G it17119504" userId="S::it17119504@my.sliit.lk::749c4cfe-ec24-4735-95b2-3b01880eb701" providerId="AD" clId="Web-{B2F404EE-B665-204A-5C43-ED5A6CC07873}" dt="2020-09-23T17:07:25.894" v="458" actId="1076"/>
          <ac:picMkLst>
            <pc:docMk/>
            <pc:sldMk cId="423243258" sldId="320"/>
            <ac:picMk id="26" creationId="{17D55867-D758-44B2-8746-76E5EC930957}"/>
          </ac:picMkLst>
        </pc:picChg>
        <pc:picChg chg="add mod">
          <ac:chgData name="Manamendra M.G it17119504" userId="S::it17119504@my.sliit.lk::749c4cfe-ec24-4735-95b2-3b01880eb701" providerId="AD" clId="Web-{B2F404EE-B665-204A-5C43-ED5A6CC07873}" dt="2020-09-23T17:07:32.191" v="460" actId="1076"/>
          <ac:picMkLst>
            <pc:docMk/>
            <pc:sldMk cId="423243258" sldId="320"/>
            <ac:picMk id="27" creationId="{777F78E3-E423-4B42-A69B-FDB937361549}"/>
          </ac:picMkLst>
        </pc:picChg>
        <pc:picChg chg="add mod">
          <ac:chgData name="Manamendra M.G it17119504" userId="S::it17119504@my.sliit.lk::749c4cfe-ec24-4735-95b2-3b01880eb701" providerId="AD" clId="Web-{B2F404EE-B665-204A-5C43-ED5A6CC07873}" dt="2020-09-23T17:09:55.053" v="462" actId="1076"/>
          <ac:picMkLst>
            <pc:docMk/>
            <pc:sldMk cId="423243258" sldId="320"/>
            <ac:picMk id="28" creationId="{6AFAB736-C5CD-4129-A3BA-85C8F83132E6}"/>
          </ac:picMkLst>
        </pc:picChg>
        <pc:picChg chg="add mod">
          <ac:chgData name="Manamendra M.G it17119504" userId="S::it17119504@my.sliit.lk::749c4cfe-ec24-4735-95b2-3b01880eb701" providerId="AD" clId="Web-{B2F404EE-B665-204A-5C43-ED5A6CC07873}" dt="2020-09-23T17:10:03.975" v="464" actId="1076"/>
          <ac:picMkLst>
            <pc:docMk/>
            <pc:sldMk cId="423243258" sldId="320"/>
            <ac:picMk id="29" creationId="{97F48326-D546-42AC-9EDA-3B537752DE7C}"/>
          </ac:picMkLst>
        </pc:picChg>
        <pc:picChg chg="add mod">
          <ac:chgData name="Manamendra M.G it17119504" userId="S::it17119504@my.sliit.lk::749c4cfe-ec24-4735-95b2-3b01880eb701" providerId="AD" clId="Web-{B2F404EE-B665-204A-5C43-ED5A6CC07873}" dt="2020-09-23T17:10:11.538" v="466" actId="1076"/>
          <ac:picMkLst>
            <pc:docMk/>
            <pc:sldMk cId="423243258" sldId="320"/>
            <ac:picMk id="30" creationId="{F5D8F28A-DBE8-45E3-8E88-50E777A845AA}"/>
          </ac:picMkLst>
        </pc:picChg>
        <pc:picChg chg="add mod">
          <ac:chgData name="Manamendra M.G it17119504" userId="S::it17119504@my.sliit.lk::749c4cfe-ec24-4735-95b2-3b01880eb701" providerId="AD" clId="Web-{B2F404EE-B665-204A-5C43-ED5A6CC07873}" dt="2020-09-23T17:10:23.038" v="468" actId="1076"/>
          <ac:picMkLst>
            <pc:docMk/>
            <pc:sldMk cId="423243258" sldId="320"/>
            <ac:picMk id="31" creationId="{8166B97C-CD5A-45F0-BCAE-AB78D21559B7}"/>
          </ac:picMkLst>
        </pc:picChg>
      </pc:sldChg>
      <pc:sldChg chg="modSp add del replId">
        <pc:chgData name="Manamendra M.G it17119504" userId="S::it17119504@my.sliit.lk::749c4cfe-ec24-4735-95b2-3b01880eb701" providerId="AD" clId="Web-{B2F404EE-B665-204A-5C43-ED5A6CC07873}" dt="2020-09-23T16:29:01.441" v="27"/>
        <pc:sldMkLst>
          <pc:docMk/>
          <pc:sldMk cId="3447390522" sldId="320"/>
        </pc:sldMkLst>
        <pc:spChg chg="mod">
          <ac:chgData name="Manamendra M.G it17119504" userId="S::it17119504@my.sliit.lk::749c4cfe-ec24-4735-95b2-3b01880eb701" providerId="AD" clId="Web-{B2F404EE-B665-204A-5C43-ED5A6CC07873}" dt="2020-09-23T16:29:00.425" v="26" actId="20577"/>
          <ac:spMkLst>
            <pc:docMk/>
            <pc:sldMk cId="3447390522" sldId="320"/>
            <ac:spMk id="6" creationId="{1A53AEB1-B06A-4385-9D7D-63D45599F0F2}"/>
          </ac:spMkLst>
        </pc:spChg>
      </pc:sldChg>
      <pc:sldChg chg="addSp">
        <pc:chgData name="Manamendra M.G it17119504" userId="S::it17119504@my.sliit.lk::749c4cfe-ec24-4735-95b2-3b01880eb701" providerId="AD" clId="Web-{B2F404EE-B665-204A-5C43-ED5A6CC07873}" dt="2020-09-23T18:55:08.064" v="957"/>
        <pc:sldMkLst>
          <pc:docMk/>
          <pc:sldMk cId="2141632466" sldId="322"/>
        </pc:sldMkLst>
        <pc:spChg chg="add">
          <ac:chgData name="Manamendra M.G it17119504" userId="S::it17119504@my.sliit.lk::749c4cfe-ec24-4735-95b2-3b01880eb701" providerId="AD" clId="Web-{B2F404EE-B665-204A-5C43-ED5A6CC07873}" dt="2020-09-23T18:55:08.064" v="957"/>
          <ac:spMkLst>
            <pc:docMk/>
            <pc:sldMk cId="2141632466" sldId="322"/>
            <ac:spMk id="5" creationId="{872C746C-A3F8-47A9-80DB-CA96B7E64915}"/>
          </ac:spMkLst>
        </pc:spChg>
      </pc:sldChg>
      <pc:sldChg chg="modSp new del ord">
        <pc:chgData name="Manamendra M.G it17119504" userId="S::it17119504@my.sliit.lk::749c4cfe-ec24-4735-95b2-3b01880eb701" providerId="AD" clId="Web-{B2F404EE-B665-204A-5C43-ED5A6CC07873}" dt="2020-09-23T21:25:00.235" v="1375"/>
        <pc:sldMkLst>
          <pc:docMk/>
          <pc:sldMk cId="3445903114" sldId="324"/>
        </pc:sldMkLst>
        <pc:spChg chg="mod">
          <ac:chgData name="Manamendra M.G it17119504" userId="S::it17119504@my.sliit.lk::749c4cfe-ec24-4735-95b2-3b01880eb701" providerId="AD" clId="Web-{B2F404EE-B665-204A-5C43-ED5A6CC07873}" dt="2020-09-23T21:24:35.812" v="1367" actId="20577"/>
          <ac:spMkLst>
            <pc:docMk/>
            <pc:sldMk cId="3445903114" sldId="324"/>
            <ac:spMk id="2" creationId="{45377402-432C-473C-8BE9-50230563359B}"/>
          </ac:spMkLst>
        </pc:spChg>
        <pc:spChg chg="mod">
          <ac:chgData name="Manamendra M.G it17119504" userId="S::it17119504@my.sliit.lk::749c4cfe-ec24-4735-95b2-3b01880eb701" providerId="AD" clId="Web-{B2F404EE-B665-204A-5C43-ED5A6CC07873}" dt="2020-09-23T21:24:49.438" v="1372" actId="20577"/>
          <ac:spMkLst>
            <pc:docMk/>
            <pc:sldMk cId="3445903114" sldId="324"/>
            <ac:spMk id="3" creationId="{393B0BF2-CD8D-40A6-B718-9CD9195A985F}"/>
          </ac:spMkLst>
        </pc:spChg>
      </pc:sldChg>
      <pc:sldChg chg="new">
        <pc:chgData name="Manamendra M.G it17119504" userId="S::it17119504@my.sliit.lk::749c4cfe-ec24-4735-95b2-3b01880eb701" providerId="AD" clId="Web-{B2F404EE-B665-204A-5C43-ED5A6CC07873}" dt="2020-09-23T21:25:10.329" v="1376"/>
        <pc:sldMkLst>
          <pc:docMk/>
          <pc:sldMk cId="4017554328" sldId="3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20-Oct-20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20-Oct-20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&lt;&lt;Student ID&gt;&gt;| &lt;&lt;Student Name&gt;&gt; | &lt;&lt;Project ID&gt;&gt;</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20-Oct-20</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normAutofit fontScale="90000"/>
          </a:bodyPr>
          <a:lstStyle/>
          <a:p>
            <a:r>
              <a:rPr lang="en-US">
                <a:solidFill>
                  <a:srgbClr val="0070C0"/>
                </a:solidFill>
                <a:latin typeface="Adobe Devanagari"/>
              </a:rPr>
              <a:t>Cognitive Rehabilitation based Personalized Solution for Dementia Patients using Reinforcement Learning</a:t>
            </a:r>
            <a:r>
              <a:rPr lang="en-US">
                <a:latin typeface="Adobe Devanagari"/>
              </a:rPr>
              <a:t> </a:t>
            </a:r>
            <a:endParaRPr lang="en-US"/>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a:t>2020-017</a:t>
            </a:r>
          </a:p>
          <a:p>
            <a:endParaRPr lang="en-US"/>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vert="horz" lIns="91440" tIns="45720" rIns="91440" bIns="45720" rtlCol="0" anchor="t">
            <a:normAutofit/>
          </a:bodyPr>
          <a:lstStyle/>
          <a:p>
            <a:endParaRPr lang="en-US" sz="2800"/>
          </a:p>
          <a:p>
            <a:endParaRPr lang="en-US" sz="2800"/>
          </a:p>
          <a:p>
            <a:endParaRPr lang="en-US" sz="2800"/>
          </a:p>
          <a:p>
            <a:r>
              <a:rPr lang="en-US" sz="2800">
                <a:solidFill>
                  <a:srgbClr val="0070C0"/>
                </a:solidFill>
              </a:rPr>
              <a:t>System </a:t>
            </a:r>
            <a:endParaRPr lang="en-US">
              <a:solidFill>
                <a:srgbClr val="0070C0"/>
              </a:solidFill>
            </a:endParaRPr>
          </a:p>
          <a:p>
            <a:pPr marL="0" indent="0">
              <a:buNone/>
            </a:pPr>
            <a:r>
              <a:rPr lang="en-US" sz="2800">
                <a:solidFill>
                  <a:srgbClr val="0070C0"/>
                </a:solidFill>
              </a:rPr>
              <a:t>   Diagram</a:t>
            </a:r>
            <a:endParaRPr lang="en-US">
              <a:solidFill>
                <a:srgbClr val="0070C0"/>
              </a:solidFill>
            </a:endParaRPr>
          </a:p>
          <a:p>
            <a:pPr marL="0" indent="0">
              <a:buNone/>
            </a:pPr>
            <a:endParaRPr lang="en-US" sz="2800"/>
          </a:p>
        </p:txBody>
      </p:sp>
      <p:pic>
        <p:nvPicPr>
          <p:cNvPr id="2" name="Picture 2" descr="A screenshot of a cell phone&#10;&#10;Description automatically generated">
            <a:extLst>
              <a:ext uri="{FF2B5EF4-FFF2-40B4-BE49-F238E27FC236}">
                <a16:creationId xmlns:a16="http://schemas.microsoft.com/office/drawing/2014/main" id="{7683C4F4-4707-4B77-84C3-133166DE4ABE}"/>
              </a:ext>
            </a:extLst>
          </p:cNvPr>
          <p:cNvPicPr>
            <a:picLocks noChangeAspect="1"/>
          </p:cNvPicPr>
          <p:nvPr/>
        </p:nvPicPr>
        <p:blipFill>
          <a:blip r:embed="rId2"/>
          <a:stretch>
            <a:fillRect/>
          </a:stretch>
        </p:blipFill>
        <p:spPr>
          <a:xfrm>
            <a:off x="2745058" y="1310771"/>
            <a:ext cx="9136565" cy="4924116"/>
          </a:xfrm>
          <a:prstGeom prst="rect">
            <a:avLst/>
          </a:prstGeom>
        </p:spPr>
      </p:pic>
      <p:sp>
        <p:nvSpPr>
          <p:cNvPr id="3" name="TextBox 2">
            <a:extLst>
              <a:ext uri="{FF2B5EF4-FFF2-40B4-BE49-F238E27FC236}">
                <a16:creationId xmlns:a16="http://schemas.microsoft.com/office/drawing/2014/main" id="{6646B7BF-13D3-41A8-9B08-CF1B57575383}"/>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123956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3783-9D20-4D40-A5F1-725E0A44F52C}"/>
              </a:ext>
            </a:extLst>
          </p:cNvPr>
          <p:cNvSpPr>
            <a:spLocks noGrp="1"/>
          </p:cNvSpPr>
          <p:nvPr>
            <p:ph type="title"/>
          </p:nvPr>
        </p:nvSpPr>
        <p:spPr/>
        <p:txBody>
          <a:bodyPr/>
          <a:lstStyle/>
          <a:p>
            <a:r>
              <a:rPr lang="en-US">
                <a:solidFill>
                  <a:srgbClr val="0070C0"/>
                </a:solidFill>
                <a:latin typeface="Adobe Devanagari"/>
              </a:rPr>
              <a:t>Methodology Cont.</a:t>
            </a:r>
            <a:endParaRPr lang="en-GB">
              <a:solidFill>
                <a:srgbClr val="0070C0"/>
              </a:solidFill>
              <a:latin typeface="Adobe Devanagari"/>
            </a:endParaRPr>
          </a:p>
        </p:txBody>
      </p:sp>
      <p:sp>
        <p:nvSpPr>
          <p:cNvPr id="3" name="Content Placeholder 2">
            <a:extLst>
              <a:ext uri="{FF2B5EF4-FFF2-40B4-BE49-F238E27FC236}">
                <a16:creationId xmlns:a16="http://schemas.microsoft.com/office/drawing/2014/main" id="{E7D74BEA-85BE-4DDA-A491-F20223B3225D}"/>
              </a:ext>
            </a:extLst>
          </p:cNvPr>
          <p:cNvSpPr>
            <a:spLocks noGrp="1"/>
          </p:cNvSpPr>
          <p:nvPr>
            <p:ph idx="1"/>
          </p:nvPr>
        </p:nvSpPr>
        <p:spPr/>
        <p:txBody>
          <a:bodyPr vert="horz" lIns="91440" tIns="45720" rIns="91440" bIns="45720" rtlCol="0" anchor="t">
            <a:normAutofit/>
          </a:bodyPr>
          <a:lstStyle/>
          <a:p>
            <a:pPr marL="0" indent="0">
              <a:buNone/>
            </a:pPr>
            <a:r>
              <a:rPr lang="en-US" b="1"/>
              <a:t>Technologies</a:t>
            </a:r>
            <a:endParaRPr lang="en-GB" b="1"/>
          </a:p>
          <a:p>
            <a:r>
              <a:rPr lang="en-US" sz="2400"/>
              <a:t>C#, </a:t>
            </a:r>
            <a:r>
              <a:rPr lang="en-US" sz="2400" err="1"/>
              <a:t>PlayFab</a:t>
            </a:r>
            <a:r>
              <a:rPr lang="en-US" sz="2400"/>
              <a:t>, SMTP server</a:t>
            </a:r>
          </a:p>
          <a:p>
            <a:pPr marL="0" indent="0">
              <a:buNone/>
            </a:pPr>
            <a:r>
              <a:rPr lang="en-US" b="1"/>
              <a:t>Techniques</a:t>
            </a:r>
            <a:endParaRPr lang="en-GB" b="1"/>
          </a:p>
          <a:p>
            <a:r>
              <a:rPr lang="en-US" sz="2400" err="1">
                <a:ea typeface="+mn-lt"/>
                <a:cs typeface="+mn-lt"/>
              </a:rPr>
              <a:t>PlayFab</a:t>
            </a:r>
            <a:r>
              <a:rPr lang="en-US" sz="2400">
                <a:ea typeface="+mn-lt"/>
                <a:cs typeface="+mn-lt"/>
              </a:rPr>
              <a:t> - Remove the challenges of building, managing, and running servers at scale with a complete back-end solution.</a:t>
            </a:r>
            <a:endParaRPr lang="en-US" sz="2400"/>
          </a:p>
          <a:p>
            <a:r>
              <a:rPr lang="en-US" sz="2400">
                <a:ea typeface="+mn-lt"/>
                <a:cs typeface="+mn-lt"/>
              </a:rPr>
              <a:t>Set goals and have understanding how to achieve them.</a:t>
            </a:r>
            <a:endParaRPr lang="en-US" sz="2400" b="1"/>
          </a:p>
          <a:p>
            <a:r>
              <a:rPr lang="en-US" sz="2400">
                <a:ea typeface="+mn-lt"/>
                <a:cs typeface="+mn-lt"/>
              </a:rPr>
              <a:t>Write short lists of tasks and rank them by importance and priority.</a:t>
            </a:r>
            <a:endParaRPr lang="en-US" sz="2400"/>
          </a:p>
          <a:p>
            <a:endParaRPr lang="en-US" sz="2400"/>
          </a:p>
          <a:p>
            <a:pPr marL="0" indent="0">
              <a:buNone/>
            </a:pPr>
            <a:r>
              <a:rPr lang="en-US" b="1"/>
              <a:t>Algorithms</a:t>
            </a:r>
          </a:p>
          <a:p>
            <a:r>
              <a:rPr lang="en-US" sz="2400"/>
              <a:t>Reinforcement Learning Algorithm</a:t>
            </a:r>
          </a:p>
        </p:txBody>
      </p:sp>
      <p:sp>
        <p:nvSpPr>
          <p:cNvPr id="5" name="TextBox 4">
            <a:extLst>
              <a:ext uri="{FF2B5EF4-FFF2-40B4-BE49-F238E27FC236}">
                <a16:creationId xmlns:a16="http://schemas.microsoft.com/office/drawing/2014/main" id="{3A2050EC-4270-4E01-BA95-A8F33A0B5EFB}"/>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283616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Achievement</a:t>
            </a:r>
          </a:p>
        </p:txBody>
      </p:sp>
      <p:sp>
        <p:nvSpPr>
          <p:cNvPr id="2" name="TextBox 1">
            <a:extLst>
              <a:ext uri="{FF2B5EF4-FFF2-40B4-BE49-F238E27FC236}">
                <a16:creationId xmlns:a16="http://schemas.microsoft.com/office/drawing/2014/main" id="{298E4BF3-187B-40C9-9E04-E36818FEDE61}"/>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pic>
        <p:nvPicPr>
          <p:cNvPr id="4" name="Picture 6">
            <a:extLst>
              <a:ext uri="{FF2B5EF4-FFF2-40B4-BE49-F238E27FC236}">
                <a16:creationId xmlns:a16="http://schemas.microsoft.com/office/drawing/2014/main" id="{8A306567-EB59-46A3-AC6D-10039B5DF8CB}"/>
              </a:ext>
            </a:extLst>
          </p:cNvPr>
          <p:cNvPicPr>
            <a:picLocks noChangeAspect="1"/>
          </p:cNvPicPr>
          <p:nvPr/>
        </p:nvPicPr>
        <p:blipFill>
          <a:blip r:embed="rId2"/>
          <a:stretch>
            <a:fillRect/>
          </a:stretch>
        </p:blipFill>
        <p:spPr>
          <a:xfrm>
            <a:off x="1439994" y="1159549"/>
            <a:ext cx="1899138" cy="4114800"/>
          </a:xfrm>
          <a:prstGeom prst="rect">
            <a:avLst/>
          </a:prstGeom>
        </p:spPr>
      </p:pic>
      <p:pic>
        <p:nvPicPr>
          <p:cNvPr id="7" name="Picture 7">
            <a:extLst>
              <a:ext uri="{FF2B5EF4-FFF2-40B4-BE49-F238E27FC236}">
                <a16:creationId xmlns:a16="http://schemas.microsoft.com/office/drawing/2014/main" id="{F8F7535C-A167-41E7-BB89-4E91B29B8EA8}"/>
              </a:ext>
            </a:extLst>
          </p:cNvPr>
          <p:cNvPicPr>
            <a:picLocks noChangeAspect="1"/>
          </p:cNvPicPr>
          <p:nvPr/>
        </p:nvPicPr>
        <p:blipFill>
          <a:blip r:embed="rId3"/>
          <a:stretch>
            <a:fillRect/>
          </a:stretch>
        </p:blipFill>
        <p:spPr>
          <a:xfrm>
            <a:off x="4040602" y="1159771"/>
            <a:ext cx="1899138" cy="4114800"/>
          </a:xfrm>
          <a:prstGeom prst="rect">
            <a:avLst/>
          </a:prstGeom>
        </p:spPr>
      </p:pic>
      <p:pic>
        <p:nvPicPr>
          <p:cNvPr id="10" name="Picture 10" descr="A close up of a scoreboard&#10;&#10;Description automatically generated">
            <a:extLst>
              <a:ext uri="{FF2B5EF4-FFF2-40B4-BE49-F238E27FC236}">
                <a16:creationId xmlns:a16="http://schemas.microsoft.com/office/drawing/2014/main" id="{35CA45B2-256B-42B1-BE29-14E001591524}"/>
              </a:ext>
            </a:extLst>
          </p:cNvPr>
          <p:cNvPicPr>
            <a:picLocks noGrp="1" noChangeAspect="1"/>
          </p:cNvPicPr>
          <p:nvPr>
            <p:ph idx="1"/>
          </p:nvPr>
        </p:nvPicPr>
        <p:blipFill>
          <a:blip r:embed="rId4"/>
          <a:stretch>
            <a:fillRect/>
          </a:stretch>
        </p:blipFill>
        <p:spPr>
          <a:xfrm>
            <a:off x="9109800" y="1133147"/>
            <a:ext cx="1932473" cy="4162541"/>
          </a:xfrm>
        </p:spPr>
      </p:pic>
      <p:pic>
        <p:nvPicPr>
          <p:cNvPr id="11" name="Picture 11" descr="A picture containing green&#10;&#10;Description automatically generated">
            <a:extLst>
              <a:ext uri="{FF2B5EF4-FFF2-40B4-BE49-F238E27FC236}">
                <a16:creationId xmlns:a16="http://schemas.microsoft.com/office/drawing/2014/main" id="{AD8A4B42-F2A3-4506-B8B5-570CAF5CDF3B}"/>
              </a:ext>
            </a:extLst>
          </p:cNvPr>
          <p:cNvPicPr>
            <a:picLocks noChangeAspect="1"/>
          </p:cNvPicPr>
          <p:nvPr/>
        </p:nvPicPr>
        <p:blipFill>
          <a:blip r:embed="rId5"/>
          <a:stretch>
            <a:fillRect/>
          </a:stretch>
        </p:blipFill>
        <p:spPr>
          <a:xfrm>
            <a:off x="6576049" y="1159548"/>
            <a:ext cx="1899138" cy="4114800"/>
          </a:xfrm>
          <a:prstGeom prst="rect">
            <a:avLst/>
          </a:prstGeom>
        </p:spPr>
      </p:pic>
    </p:spTree>
    <p:extLst>
      <p:ext uri="{BB962C8B-B14F-4D97-AF65-F5344CB8AC3E}">
        <p14:creationId xmlns:p14="http://schemas.microsoft.com/office/powerpoint/2010/main" val="201835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217583"/>
            <a:ext cx="10363200" cy="948943"/>
          </a:xfrm>
        </p:spPr>
        <p:txBody>
          <a:bodyPr/>
          <a:lstStyle/>
          <a:p>
            <a:r>
              <a:rPr lang="en-US">
                <a:latin typeface="Adobe Devanagari"/>
              </a:rPr>
              <a:t>    </a:t>
            </a:r>
            <a:r>
              <a:rPr lang="en-US">
                <a:solidFill>
                  <a:srgbClr val="0070C0"/>
                </a:solidFill>
                <a:latin typeface="Adobe Devanagari"/>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76200" y="609601"/>
            <a:ext cx="11250084" cy="5127848"/>
          </a:xfrm>
        </p:spPr>
        <p:txBody>
          <a:bodyPr/>
          <a:lstStyle/>
          <a:p>
            <a:r>
              <a:rPr lang="en-GB">
                <a:ea typeface="+mn-lt"/>
                <a:cs typeface="+mn-lt"/>
              </a:rPr>
              <a:t>[1]"CogniFit", Human Brain Functions and CogniFit, 2020. [Online]. Available: https://www.cognifit.com/brain-functions. [Accessed: 23- Sep- 2020].</a:t>
            </a:r>
          </a:p>
          <a:p>
            <a:r>
              <a:rPr lang="en-GB"/>
              <a:t>[2] </a:t>
            </a:r>
            <a:r>
              <a:rPr lang="en-GB">
                <a:ea typeface="+mn-lt"/>
                <a:cs typeface="+mn-lt"/>
              </a:rPr>
              <a:t>Szita I. (2012) Reinforcement Learning in Games. In: Wiering M., van Otterlo M. (eds) Reinforcement Learning. Adaptation, Learning, and Optimization, vol 12. Springer, Berlin, Heidelberg. https://doi.org/10.1007/978-3-642-27645-3_17</a:t>
            </a:r>
            <a:endParaRPr lang="en-GB"/>
          </a:p>
          <a:p>
            <a:endParaRPr lang="en-GB"/>
          </a:p>
        </p:txBody>
      </p:sp>
      <p:sp>
        <p:nvSpPr>
          <p:cNvPr id="5" name="TextBox 4">
            <a:extLst>
              <a:ext uri="{FF2B5EF4-FFF2-40B4-BE49-F238E27FC236}">
                <a16:creationId xmlns:a16="http://schemas.microsoft.com/office/drawing/2014/main" id="{872C746C-A3F8-47A9-80DB-CA96B7E64915}"/>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214163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solidFill>
                  <a:srgbClr val="0070C0"/>
                </a:solidFill>
                <a:latin typeface="Adobe Devanagari"/>
              </a:rPr>
              <a:t>IT17096126 | Watawala </a:t>
            </a:r>
            <a:r>
              <a:rPr lang="en-US" err="1">
                <a:solidFill>
                  <a:srgbClr val="0070C0"/>
                </a:solidFill>
                <a:latin typeface="Adobe Devanagari"/>
              </a:rPr>
              <a:t>w.k.c.r</a:t>
            </a:r>
            <a:endParaRPr lang="en-US">
              <a:solidFill>
                <a:srgbClr val="0070C0"/>
              </a:solidFill>
              <a:latin typeface="Adobe Devanagari"/>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Information Technology</a:t>
            </a:r>
          </a:p>
          <a:p>
            <a:endParaRPr lang="en-US"/>
          </a:p>
        </p:txBody>
      </p:sp>
      <p:pic>
        <p:nvPicPr>
          <p:cNvPr id="3" name="Picture 2" descr="A person posing for the camera&#10;&#10;Description automatically generated">
            <a:extLst>
              <a:ext uri="{FF2B5EF4-FFF2-40B4-BE49-F238E27FC236}">
                <a16:creationId xmlns:a16="http://schemas.microsoft.com/office/drawing/2014/main" id="{32FBD5C9-5694-4E35-BE94-468E8435A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352" r="5612" b="7629"/>
          <a:stretch/>
        </p:blipFill>
        <p:spPr>
          <a:xfrm>
            <a:off x="10128448" y="116632"/>
            <a:ext cx="1989166" cy="2720455"/>
          </a:xfrm>
          <a:prstGeom prst="rect">
            <a:avLst/>
          </a:prstGeom>
        </p:spPr>
      </p:pic>
      <p:sp>
        <p:nvSpPr>
          <p:cNvPr id="2" name="TextBox 1">
            <a:extLst>
              <a:ext uri="{FF2B5EF4-FFF2-40B4-BE49-F238E27FC236}">
                <a16:creationId xmlns:a16="http://schemas.microsoft.com/office/drawing/2014/main" id="{903CD385-8473-4F86-B2A2-833AF261BA30}"/>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IT17096126  |  Watawala W.C.K.R.  |  2020-017</a:t>
            </a:r>
          </a:p>
        </p:txBody>
      </p:sp>
    </p:spTree>
    <p:extLst>
      <p:ext uri="{BB962C8B-B14F-4D97-AF65-F5344CB8AC3E}">
        <p14:creationId xmlns:p14="http://schemas.microsoft.com/office/powerpoint/2010/main" val="267469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a:xfrm>
            <a:off x="304800" y="1143000"/>
            <a:ext cx="11684000" cy="4304582"/>
          </a:xfrm>
        </p:spPr>
        <p:txBody>
          <a:bodyPr vert="horz" lIns="91440" tIns="45720" rIns="91440" bIns="45720" rtlCol="0" anchor="t">
            <a:normAutofit/>
          </a:bodyPr>
          <a:lstStyle/>
          <a:p>
            <a:r>
              <a:rPr lang="en-US">
                <a:solidFill>
                  <a:srgbClr val="0070C0"/>
                </a:solidFill>
              </a:rPr>
              <a:t>Background</a:t>
            </a:r>
          </a:p>
          <a:p>
            <a:pPr marL="0" indent="0">
              <a:buNone/>
            </a:pPr>
            <a:endParaRPr lang="en-US"/>
          </a:p>
          <a:p>
            <a:pPr lvl="2">
              <a:buFont typeface="Wingdings" panose="05000000000000000000" pitchFamily="2" charset="2"/>
              <a:buChar char="q"/>
            </a:pPr>
            <a:r>
              <a:rPr lang="en-GB"/>
              <a:t>Executive functions include the ability to organize, use of proper judgement, plan and do a set of tasks in an effective way [1].</a:t>
            </a:r>
          </a:p>
          <a:p>
            <a:pPr lvl="2">
              <a:buFont typeface="Wingdings" panose="05000000000000000000" pitchFamily="2" charset="2"/>
              <a:buChar char="q"/>
            </a:pPr>
            <a:r>
              <a:rPr lang="en-US">
                <a:ea typeface="+mn-lt"/>
                <a:cs typeface="+mn-lt"/>
              </a:rPr>
              <a:t>The use of brain, memory, and dealing with issue games help strengthen the mind and reduce the symptoms of Dementia [2].</a:t>
            </a:r>
            <a:endParaRPr lang="en-US"/>
          </a:p>
          <a:p>
            <a:pPr marL="914400" lvl="2" indent="0">
              <a:buNone/>
            </a:pPr>
            <a:endParaRPr lang="en-US"/>
          </a:p>
          <a:p>
            <a:pPr marL="914400" lvl="2" indent="0">
              <a:buNone/>
            </a:pPr>
            <a:endParaRPr lang="en-US"/>
          </a:p>
          <a:p>
            <a:pPr marL="914400" lvl="2" indent="0">
              <a:buNone/>
            </a:pPr>
            <a:endParaRPr lang="en-US"/>
          </a:p>
          <a:p>
            <a:pPr marL="0" indent="0">
              <a:buNone/>
            </a:pPr>
            <a:endParaRPr lang="en-US"/>
          </a:p>
          <a:p>
            <a:pPr marL="0" indent="0">
              <a:buNone/>
            </a:pPr>
            <a:endParaRPr lang="en-US"/>
          </a:p>
        </p:txBody>
      </p:sp>
      <p:sp>
        <p:nvSpPr>
          <p:cNvPr id="2" name="TextBox 1">
            <a:extLst>
              <a:ext uri="{FF2B5EF4-FFF2-40B4-BE49-F238E27FC236}">
                <a16:creationId xmlns:a16="http://schemas.microsoft.com/office/drawing/2014/main" id="{69EE153A-EDEC-47DB-AB23-FABE49EA8F69}"/>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spTree>
    <p:extLst>
      <p:ext uri="{BB962C8B-B14F-4D97-AF65-F5344CB8AC3E}">
        <p14:creationId xmlns:p14="http://schemas.microsoft.com/office/powerpoint/2010/main" val="352666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A83D-61A0-474A-99CC-BD6A2CB0BA14}"/>
              </a:ext>
            </a:extLst>
          </p:cNvPr>
          <p:cNvSpPr>
            <a:spLocks noGrp="1"/>
          </p:cNvSpPr>
          <p:nvPr>
            <p:ph type="title"/>
          </p:nvPr>
        </p:nvSpPr>
        <p:spPr/>
        <p:txBody>
          <a:bodyPr/>
          <a:lstStyle/>
          <a:p>
            <a:r>
              <a:rPr lang="en-US">
                <a:solidFill>
                  <a:srgbClr val="0070C0"/>
                </a:solidFill>
                <a:latin typeface="Adobe Devanagari"/>
              </a:rPr>
              <a:t>Introduction Cont.</a:t>
            </a:r>
            <a:endParaRPr lang="en-US">
              <a:solidFill>
                <a:srgbClr val="0070C0"/>
              </a:solidFill>
            </a:endParaRPr>
          </a:p>
        </p:txBody>
      </p:sp>
      <p:graphicFrame>
        <p:nvGraphicFramePr>
          <p:cNvPr id="4" name="Table 4">
            <a:extLst>
              <a:ext uri="{FF2B5EF4-FFF2-40B4-BE49-F238E27FC236}">
                <a16:creationId xmlns:a16="http://schemas.microsoft.com/office/drawing/2014/main" id="{FA42AB37-9E19-47E4-B0FA-A3002F349FC4}"/>
              </a:ext>
            </a:extLst>
          </p:cNvPr>
          <p:cNvGraphicFramePr>
            <a:graphicFrameLocks noGrp="1"/>
          </p:cNvGraphicFramePr>
          <p:nvPr>
            <p:ph idx="1"/>
            <p:extLst>
              <p:ext uri="{D42A27DB-BD31-4B8C-83A1-F6EECF244321}">
                <p14:modId xmlns:p14="http://schemas.microsoft.com/office/powerpoint/2010/main" val="3569490198"/>
              </p:ext>
            </p:extLst>
          </p:nvPr>
        </p:nvGraphicFramePr>
        <p:xfrm>
          <a:off x="1495245" y="2156603"/>
          <a:ext cx="8443481" cy="3699431"/>
        </p:xfrm>
        <a:graphic>
          <a:graphicData uri="http://schemas.openxmlformats.org/drawingml/2006/table">
            <a:tbl>
              <a:tblPr firstRow="1" bandRow="1">
                <a:tableStyleId>{21E4AEA4-8DFA-4A89-87EB-49C32662AFE0}</a:tableStyleId>
              </a:tblPr>
              <a:tblGrid>
                <a:gridCol w="3760201">
                  <a:extLst>
                    <a:ext uri="{9D8B030D-6E8A-4147-A177-3AD203B41FA5}">
                      <a16:colId xmlns:a16="http://schemas.microsoft.com/office/drawing/2014/main" val="3228360686"/>
                    </a:ext>
                  </a:extLst>
                </a:gridCol>
                <a:gridCol w="1198043">
                  <a:extLst>
                    <a:ext uri="{9D8B030D-6E8A-4147-A177-3AD203B41FA5}">
                      <a16:colId xmlns:a16="http://schemas.microsoft.com/office/drawing/2014/main" val="4106127667"/>
                    </a:ext>
                  </a:extLst>
                </a:gridCol>
                <a:gridCol w="1150595">
                  <a:extLst>
                    <a:ext uri="{9D8B030D-6E8A-4147-A177-3AD203B41FA5}">
                      <a16:colId xmlns:a16="http://schemas.microsoft.com/office/drawing/2014/main" val="12040580"/>
                    </a:ext>
                  </a:extLst>
                </a:gridCol>
                <a:gridCol w="1150596">
                  <a:extLst>
                    <a:ext uri="{9D8B030D-6E8A-4147-A177-3AD203B41FA5}">
                      <a16:colId xmlns:a16="http://schemas.microsoft.com/office/drawing/2014/main" val="4089350095"/>
                    </a:ext>
                  </a:extLst>
                </a:gridCol>
                <a:gridCol w="1184046">
                  <a:extLst>
                    <a:ext uri="{9D8B030D-6E8A-4147-A177-3AD203B41FA5}">
                      <a16:colId xmlns:a16="http://schemas.microsoft.com/office/drawing/2014/main" val="1097260000"/>
                    </a:ext>
                  </a:extLst>
                </a:gridCol>
              </a:tblGrid>
              <a:tr h="806823">
                <a:tc>
                  <a:txBody>
                    <a:bodyPr/>
                    <a:lstStyle/>
                    <a:p>
                      <a:r>
                        <a:rPr lang="en-GB"/>
                        <a:t>Feature</a:t>
                      </a:r>
                    </a:p>
                  </a:txBody>
                  <a:tcPr/>
                </a:tc>
                <a:tc>
                  <a:txBody>
                    <a:bodyPr/>
                    <a:lstStyle/>
                    <a:p>
                      <a:r>
                        <a:rPr lang="en-GB"/>
                        <a:t>Lumosity</a:t>
                      </a:r>
                    </a:p>
                  </a:txBody>
                  <a:tcPr/>
                </a:tc>
                <a:tc>
                  <a:txBody>
                    <a:bodyPr/>
                    <a:lstStyle/>
                    <a:p>
                      <a:r>
                        <a:rPr lang="en-GB"/>
                        <a:t>Elevate</a:t>
                      </a:r>
                    </a:p>
                  </a:txBody>
                  <a:tcPr/>
                </a:tc>
                <a:tc>
                  <a:txBody>
                    <a:bodyPr/>
                    <a:lstStyle/>
                    <a:p>
                      <a:r>
                        <a:rPr lang="en-GB"/>
                        <a:t>Brain Games</a:t>
                      </a:r>
                    </a:p>
                  </a:txBody>
                  <a:tcPr/>
                </a:tc>
                <a:tc>
                  <a:txBody>
                    <a:bodyPr/>
                    <a:lstStyle/>
                    <a:p>
                      <a:r>
                        <a:rPr lang="en-GB"/>
                        <a:t>Proposed System</a:t>
                      </a:r>
                    </a:p>
                  </a:txBody>
                  <a:tcPr/>
                </a:tc>
                <a:extLst>
                  <a:ext uri="{0D108BD9-81ED-4DB2-BD59-A6C34878D82A}">
                    <a16:rowId xmlns:a16="http://schemas.microsoft.com/office/drawing/2014/main" val="3711847808"/>
                  </a:ext>
                </a:extLst>
              </a:tr>
              <a:tr h="723152">
                <a:tc>
                  <a:txBody>
                    <a:bodyPr/>
                    <a:lstStyle/>
                    <a:p>
                      <a:r>
                        <a:rPr lang="en-GB" sz="2000"/>
                        <a:t>Game in Sinhala language</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432573346"/>
                  </a:ext>
                </a:extLst>
              </a:tr>
              <a:tr h="723152">
                <a:tc>
                  <a:txBody>
                    <a:bodyPr/>
                    <a:lstStyle/>
                    <a:p>
                      <a:r>
                        <a:rPr lang="en-GB" sz="2000"/>
                        <a:t>View the weekly progress</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95603757"/>
                  </a:ext>
                </a:extLst>
              </a:tr>
              <a:tr h="723152">
                <a:tc>
                  <a:txBody>
                    <a:bodyPr/>
                    <a:lstStyle/>
                    <a:p>
                      <a:r>
                        <a:rPr lang="en-GB" sz="2000"/>
                        <a:t>Based on the performance of user predict the next step</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763399915"/>
                  </a:ext>
                </a:extLst>
              </a:tr>
              <a:tr h="723152">
                <a:tc>
                  <a:txBody>
                    <a:bodyPr/>
                    <a:lstStyle/>
                    <a:p>
                      <a:r>
                        <a:rPr lang="en-GB" sz="2000"/>
                        <a:t>Weekly progress report send to patient's doctor via an email</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475335001"/>
                  </a:ext>
                </a:extLst>
              </a:tr>
            </a:tbl>
          </a:graphicData>
        </a:graphic>
      </p:graphicFrame>
      <p:sp>
        <p:nvSpPr>
          <p:cNvPr id="5" name="TextBox 4">
            <a:extLst>
              <a:ext uri="{FF2B5EF4-FFF2-40B4-BE49-F238E27FC236}">
                <a16:creationId xmlns:a16="http://schemas.microsoft.com/office/drawing/2014/main" id="{EEC6E7EB-902E-4DD8-81FD-AC383615CA8E}"/>
              </a:ext>
            </a:extLst>
          </p:cNvPr>
          <p:cNvSpPr txBox="1"/>
          <p:nvPr/>
        </p:nvSpPr>
        <p:spPr>
          <a:xfrm>
            <a:off x="1446362" y="1532626"/>
            <a:ext cx="40227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ea typeface="+mn-lt"/>
                <a:cs typeface="+mn-lt"/>
              </a:rPr>
              <a:t>Research Gap</a:t>
            </a:r>
            <a:endParaRPr lang="en-US" sz="3200"/>
          </a:p>
        </p:txBody>
      </p:sp>
      <p:pic>
        <p:nvPicPr>
          <p:cNvPr id="6" name="Graphic 6" descr="Tick">
            <a:extLst>
              <a:ext uri="{FF2B5EF4-FFF2-40B4-BE49-F238E27FC236}">
                <a16:creationId xmlns:a16="http://schemas.microsoft.com/office/drawing/2014/main" id="{2655FCB7-B44D-4969-935C-FB26D214F7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03102" y="3072442"/>
            <a:ext cx="468703" cy="526211"/>
          </a:xfrm>
          <a:prstGeom prst="rect">
            <a:avLst/>
          </a:prstGeom>
        </p:spPr>
      </p:pic>
      <p:pic>
        <p:nvPicPr>
          <p:cNvPr id="7" name="Graphic 6" descr="Tick">
            <a:extLst>
              <a:ext uri="{FF2B5EF4-FFF2-40B4-BE49-F238E27FC236}">
                <a16:creationId xmlns:a16="http://schemas.microsoft.com/office/drawing/2014/main" id="{13142FFB-B6C1-4F6B-BB46-B29781DF3C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4988" y="3776932"/>
            <a:ext cx="497458" cy="511835"/>
          </a:xfrm>
          <a:prstGeom prst="rect">
            <a:avLst/>
          </a:prstGeom>
        </p:spPr>
      </p:pic>
      <p:pic>
        <p:nvPicPr>
          <p:cNvPr id="8" name="Graphic 6" descr="Tick">
            <a:extLst>
              <a:ext uri="{FF2B5EF4-FFF2-40B4-BE49-F238E27FC236}">
                <a16:creationId xmlns:a16="http://schemas.microsoft.com/office/drawing/2014/main" id="{592E1846-1BA8-4351-ADEF-297BB8DCF3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3742" y="4495800"/>
            <a:ext cx="468703" cy="483080"/>
          </a:xfrm>
          <a:prstGeom prst="rect">
            <a:avLst/>
          </a:prstGeom>
        </p:spPr>
      </p:pic>
      <p:pic>
        <p:nvPicPr>
          <p:cNvPr id="9" name="Graphic 6" descr="Tick">
            <a:extLst>
              <a:ext uri="{FF2B5EF4-FFF2-40B4-BE49-F238E27FC236}">
                <a16:creationId xmlns:a16="http://schemas.microsoft.com/office/drawing/2014/main" id="{16C11426-8B9C-49C2-8D0E-CFBE529691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3742" y="5200290"/>
            <a:ext cx="497458" cy="511835"/>
          </a:xfrm>
          <a:prstGeom prst="rect">
            <a:avLst/>
          </a:prstGeom>
        </p:spPr>
      </p:pic>
      <p:pic>
        <p:nvPicPr>
          <p:cNvPr id="10" name="Graphic 10" descr="Close">
            <a:extLst>
              <a:ext uri="{FF2B5EF4-FFF2-40B4-BE49-F238E27FC236}">
                <a16:creationId xmlns:a16="http://schemas.microsoft.com/office/drawing/2014/main" id="{BBDD6504-6D3C-42D1-8D0F-35722D3F65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1894" y="3072441"/>
            <a:ext cx="511835" cy="526213"/>
          </a:xfrm>
          <a:prstGeom prst="rect">
            <a:avLst/>
          </a:prstGeom>
        </p:spPr>
      </p:pic>
      <p:pic>
        <p:nvPicPr>
          <p:cNvPr id="11" name="Graphic 10" descr="Close">
            <a:extLst>
              <a:ext uri="{FF2B5EF4-FFF2-40B4-BE49-F238E27FC236}">
                <a16:creationId xmlns:a16="http://schemas.microsoft.com/office/drawing/2014/main" id="{6762E84A-5509-4C19-AF43-32B20CB5D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648" y="4524555"/>
            <a:ext cx="497457" cy="511835"/>
          </a:xfrm>
          <a:prstGeom prst="rect">
            <a:avLst/>
          </a:prstGeom>
        </p:spPr>
      </p:pic>
      <p:pic>
        <p:nvPicPr>
          <p:cNvPr id="12" name="Graphic 10" descr="Close">
            <a:extLst>
              <a:ext uri="{FF2B5EF4-FFF2-40B4-BE49-F238E27FC236}">
                <a16:creationId xmlns:a16="http://schemas.microsoft.com/office/drawing/2014/main" id="{5D877B33-5F52-4222-8D11-E71E5DF018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6460" y="4467045"/>
            <a:ext cx="497458" cy="540590"/>
          </a:xfrm>
          <a:prstGeom prst="rect">
            <a:avLst/>
          </a:prstGeom>
        </p:spPr>
      </p:pic>
      <p:pic>
        <p:nvPicPr>
          <p:cNvPr id="13" name="Graphic 10" descr="Close">
            <a:extLst>
              <a:ext uri="{FF2B5EF4-FFF2-40B4-BE49-F238E27FC236}">
                <a16:creationId xmlns:a16="http://schemas.microsoft.com/office/drawing/2014/main" id="{2F394E61-0ED8-4CEE-BEBF-55DEDD8960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9781" y="4495799"/>
            <a:ext cx="540588" cy="483081"/>
          </a:xfrm>
          <a:prstGeom prst="rect">
            <a:avLst/>
          </a:prstGeom>
        </p:spPr>
      </p:pic>
      <p:pic>
        <p:nvPicPr>
          <p:cNvPr id="14" name="Graphic 10" descr="Close">
            <a:extLst>
              <a:ext uri="{FF2B5EF4-FFF2-40B4-BE49-F238E27FC236}">
                <a16:creationId xmlns:a16="http://schemas.microsoft.com/office/drawing/2014/main" id="{00734614-9CF0-4DBF-B6C4-A2EB97CC69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7706" y="3101195"/>
            <a:ext cx="497458" cy="497459"/>
          </a:xfrm>
          <a:prstGeom prst="rect">
            <a:avLst/>
          </a:prstGeom>
        </p:spPr>
      </p:pic>
      <p:pic>
        <p:nvPicPr>
          <p:cNvPr id="15" name="Graphic 10" descr="Close">
            <a:extLst>
              <a:ext uri="{FF2B5EF4-FFF2-40B4-BE49-F238E27FC236}">
                <a16:creationId xmlns:a16="http://schemas.microsoft.com/office/drawing/2014/main" id="{272DA105-AC48-48D1-97DC-D265A10B7C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6649" y="3072442"/>
            <a:ext cx="483080" cy="526212"/>
          </a:xfrm>
          <a:prstGeom prst="rect">
            <a:avLst/>
          </a:prstGeom>
        </p:spPr>
      </p:pic>
      <p:pic>
        <p:nvPicPr>
          <p:cNvPr id="16" name="Graphic 15" descr="Tick">
            <a:extLst>
              <a:ext uri="{FF2B5EF4-FFF2-40B4-BE49-F238E27FC236}">
                <a16:creationId xmlns:a16="http://schemas.microsoft.com/office/drawing/2014/main" id="{1EEA34BA-752A-4079-A6B1-B887C5E94C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9780" y="3776931"/>
            <a:ext cx="468703" cy="483080"/>
          </a:xfrm>
          <a:prstGeom prst="rect">
            <a:avLst/>
          </a:prstGeom>
        </p:spPr>
      </p:pic>
      <p:pic>
        <p:nvPicPr>
          <p:cNvPr id="17" name="Graphic 16" descr="Tick">
            <a:extLst>
              <a:ext uri="{FF2B5EF4-FFF2-40B4-BE49-F238E27FC236}">
                <a16:creationId xmlns:a16="http://schemas.microsoft.com/office/drawing/2014/main" id="{B18C4459-5603-45C8-BF61-D47277FF6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6460" y="3805687"/>
            <a:ext cx="468702" cy="454325"/>
          </a:xfrm>
          <a:prstGeom prst="rect">
            <a:avLst/>
          </a:prstGeom>
        </p:spPr>
      </p:pic>
      <p:pic>
        <p:nvPicPr>
          <p:cNvPr id="18" name="Graphic 17" descr="Tick">
            <a:extLst>
              <a:ext uri="{FF2B5EF4-FFF2-40B4-BE49-F238E27FC236}">
                <a16:creationId xmlns:a16="http://schemas.microsoft.com/office/drawing/2014/main" id="{0FF13FA1-38C1-47FB-8E12-11028B1F7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0648" y="3805686"/>
            <a:ext cx="483080" cy="468703"/>
          </a:xfrm>
          <a:prstGeom prst="rect">
            <a:avLst/>
          </a:prstGeom>
        </p:spPr>
      </p:pic>
      <p:pic>
        <p:nvPicPr>
          <p:cNvPr id="19" name="Graphic 18" descr="Close">
            <a:extLst>
              <a:ext uri="{FF2B5EF4-FFF2-40B4-BE49-F238E27FC236}">
                <a16:creationId xmlns:a16="http://schemas.microsoft.com/office/drawing/2014/main" id="{5E3580DF-A94B-4161-ACAC-0E986779E2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648" y="5229044"/>
            <a:ext cx="540589" cy="526213"/>
          </a:xfrm>
          <a:prstGeom prst="rect">
            <a:avLst/>
          </a:prstGeom>
        </p:spPr>
      </p:pic>
      <p:pic>
        <p:nvPicPr>
          <p:cNvPr id="20" name="Graphic 19" descr="Close">
            <a:extLst>
              <a:ext uri="{FF2B5EF4-FFF2-40B4-BE49-F238E27FC236}">
                <a16:creationId xmlns:a16="http://schemas.microsoft.com/office/drawing/2014/main" id="{1825FCEC-FEAB-4D03-B502-110893190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081" y="5229044"/>
            <a:ext cx="511835" cy="526213"/>
          </a:xfrm>
          <a:prstGeom prst="rect">
            <a:avLst/>
          </a:prstGeom>
        </p:spPr>
      </p:pic>
      <p:pic>
        <p:nvPicPr>
          <p:cNvPr id="21" name="Graphic 20" descr="Close">
            <a:extLst>
              <a:ext uri="{FF2B5EF4-FFF2-40B4-BE49-F238E27FC236}">
                <a16:creationId xmlns:a16="http://schemas.microsoft.com/office/drawing/2014/main" id="{4C87C28A-F136-4E69-A4FC-F954AEBC8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7289" y="5200289"/>
            <a:ext cx="526212" cy="540591"/>
          </a:xfrm>
          <a:prstGeom prst="rect">
            <a:avLst/>
          </a:prstGeom>
        </p:spPr>
      </p:pic>
      <p:sp>
        <p:nvSpPr>
          <p:cNvPr id="3" name="TextBox 2">
            <a:extLst>
              <a:ext uri="{FF2B5EF4-FFF2-40B4-BE49-F238E27FC236}">
                <a16:creationId xmlns:a16="http://schemas.microsoft.com/office/drawing/2014/main" id="{30FA17F9-3D20-4282-86CB-417470B32F77}"/>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W.K.C.R.  |  2020-017</a:t>
            </a:r>
            <a:endParaRPr lang="en-US">
              <a:ea typeface="+mn-lt"/>
              <a:cs typeface="+mn-lt"/>
            </a:endParaRPr>
          </a:p>
        </p:txBody>
      </p:sp>
    </p:spTree>
    <p:extLst>
      <p:ext uri="{BB962C8B-B14F-4D97-AF65-F5344CB8AC3E}">
        <p14:creationId xmlns:p14="http://schemas.microsoft.com/office/powerpoint/2010/main" val="315681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533400"/>
            <a:ext cx="11684000" cy="792162"/>
          </a:xfrm>
        </p:spPr>
        <p:txBody>
          <a:bodyPr>
            <a:normAutofit fontScale="90000"/>
          </a:bodyPr>
          <a:lstStyle/>
          <a:p>
            <a:r>
              <a:rPr lang="en-US">
                <a:solidFill>
                  <a:srgbClr val="0070C0"/>
                </a:solidFill>
                <a:latin typeface="Adobe Devanagari"/>
              </a:rPr>
              <a:t>Introduction Cont.</a:t>
            </a:r>
            <a:br>
              <a:rPr lang="en-US">
                <a:solidFill>
                  <a:srgbClr val="0070C0"/>
                </a:solidFill>
              </a:rPr>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325562"/>
            <a:ext cx="11684000" cy="5181600"/>
          </a:xfrm>
        </p:spPr>
        <p:txBody>
          <a:bodyPr>
            <a:normAutofit/>
          </a:bodyPr>
          <a:lstStyle/>
          <a:p>
            <a:r>
              <a:rPr lang="en-US"/>
              <a:t>Research Question</a:t>
            </a:r>
          </a:p>
          <a:p>
            <a:pPr marL="0" indent="0">
              <a:buNone/>
            </a:pPr>
            <a:r>
              <a:rPr lang="en-US" sz="2400"/>
              <a:t>How to implement a game to improve executive functioning skills of Dementia patient using reinforcement learning in personalized way?</a:t>
            </a:r>
          </a:p>
          <a:p>
            <a:pPr marL="0" indent="0">
              <a:buNone/>
            </a:pPr>
            <a:endParaRPr lang="en-US">
              <a:highlight>
                <a:srgbClr val="FFFF00"/>
              </a:highlight>
            </a:endParaRPr>
          </a:p>
          <a:p>
            <a:r>
              <a:rPr lang="en-US"/>
              <a:t>Specific and Sub Objectives</a:t>
            </a:r>
          </a:p>
          <a:p>
            <a:pPr lvl="1" fontAlgn="base">
              <a:buFont typeface="Wingdings" panose="05000000000000000000" pitchFamily="2" charset="2"/>
              <a:buChar char="q"/>
            </a:pPr>
            <a:r>
              <a:rPr lang="en-GB" sz="2000"/>
              <a:t>Help dementia patients to improve (aspects of executive functions) :</a:t>
            </a:r>
            <a:r>
              <a:rPr lang="en-US" sz="2000"/>
              <a:t>​</a:t>
            </a:r>
          </a:p>
          <a:p>
            <a:pPr lvl="2" fontAlgn="base"/>
            <a:r>
              <a:rPr lang="en-GB" sz="2000"/>
              <a:t>Small calculations skills</a:t>
            </a:r>
            <a:r>
              <a:rPr lang="en-US" sz="2000"/>
              <a:t>​</a:t>
            </a:r>
          </a:p>
          <a:p>
            <a:pPr lvl="2" fontAlgn="base"/>
            <a:r>
              <a:rPr lang="en-GB" sz="2000"/>
              <a:t>Time management skills</a:t>
            </a:r>
            <a:r>
              <a:rPr lang="en-US" sz="2000"/>
              <a:t>​</a:t>
            </a:r>
          </a:p>
          <a:p>
            <a:pPr lvl="2" fontAlgn="base"/>
            <a:r>
              <a:rPr lang="en-GB" sz="2000"/>
              <a:t>Ability of problem solving</a:t>
            </a:r>
          </a:p>
          <a:p>
            <a:pPr lvl="1">
              <a:buFont typeface="Wingdings" panose="05000000000000000000" pitchFamily="2" charset="2"/>
              <a:buChar char="q"/>
            </a:pPr>
            <a:r>
              <a:rPr lang="en-US" sz="2000"/>
              <a:t>Giving rehabilitation with continuous monitoring.</a:t>
            </a:r>
            <a:endParaRPr lang="en-GB" sz="2000"/>
          </a:p>
          <a:p>
            <a:pPr marL="0" indent="0">
              <a:buNone/>
            </a:pPr>
            <a:endParaRPr lang="en-US">
              <a:highlight>
                <a:srgbClr val="FFFF00"/>
              </a:highlight>
            </a:endParaRPr>
          </a:p>
        </p:txBody>
      </p:sp>
      <p:sp>
        <p:nvSpPr>
          <p:cNvPr id="2" name="TextBox 1">
            <a:extLst>
              <a:ext uri="{FF2B5EF4-FFF2-40B4-BE49-F238E27FC236}">
                <a16:creationId xmlns:a16="http://schemas.microsoft.com/office/drawing/2014/main" id="{A46C4BF9-2625-44D3-BDAB-973EA2018EE4}"/>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spTree>
    <p:extLst>
      <p:ext uri="{BB962C8B-B14F-4D97-AF65-F5344CB8AC3E}">
        <p14:creationId xmlns:p14="http://schemas.microsoft.com/office/powerpoint/2010/main" val="1869701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86E656F-13C9-4CC6-BADA-C3E7DB5776FB}"/>
              </a:ext>
            </a:extLst>
          </p:cNvPr>
          <p:cNvPicPr>
            <a:picLocks noChangeAspect="1"/>
          </p:cNvPicPr>
          <p:nvPr/>
        </p:nvPicPr>
        <p:blipFill>
          <a:blip r:embed="rId2"/>
          <a:srcRect/>
          <a:stretch/>
        </p:blipFill>
        <p:spPr>
          <a:xfrm>
            <a:off x="2039418" y="412718"/>
            <a:ext cx="9455806" cy="603256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5111" y="142534"/>
            <a:ext cx="11684000" cy="792162"/>
          </a:xfrm>
        </p:spPr>
        <p:txBody>
          <a:bodyPr>
            <a:normAutofit/>
          </a:bodyPr>
          <a:lstStyle/>
          <a:p>
            <a:r>
              <a:rPr lang="en-US">
                <a:solidFill>
                  <a:srgbClr val="0070C0"/>
                </a:solidFill>
                <a:latin typeface="Adobe Devanagari"/>
              </a:rPr>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623392" y="1142999"/>
            <a:ext cx="11365408" cy="5302283"/>
          </a:xfrm>
        </p:spPr>
        <p:txBody>
          <a:bodyPr>
            <a:normAutofit/>
          </a:bodyPr>
          <a:lstStyle/>
          <a:p>
            <a:r>
              <a:rPr lang="en-US" sz="2800"/>
              <a:t>System Diagram</a:t>
            </a:r>
          </a:p>
        </p:txBody>
      </p:sp>
      <p:sp>
        <p:nvSpPr>
          <p:cNvPr id="2" name="TextBox 1">
            <a:extLst>
              <a:ext uri="{FF2B5EF4-FFF2-40B4-BE49-F238E27FC236}">
                <a16:creationId xmlns:a16="http://schemas.microsoft.com/office/drawing/2014/main" id="{E8D60A40-FD06-4B45-A8E0-8C8414936F3F}"/>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spTree>
    <p:extLst>
      <p:ext uri="{BB962C8B-B14F-4D97-AF65-F5344CB8AC3E}">
        <p14:creationId xmlns:p14="http://schemas.microsoft.com/office/powerpoint/2010/main" val="3462941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3783-9D20-4D40-A5F1-725E0A44F52C}"/>
              </a:ext>
            </a:extLst>
          </p:cNvPr>
          <p:cNvSpPr>
            <a:spLocks noGrp="1"/>
          </p:cNvSpPr>
          <p:nvPr>
            <p:ph type="title"/>
          </p:nvPr>
        </p:nvSpPr>
        <p:spPr/>
        <p:txBody>
          <a:bodyPr/>
          <a:lstStyle/>
          <a:p>
            <a:r>
              <a:rPr lang="en-US">
                <a:solidFill>
                  <a:srgbClr val="0070C0"/>
                </a:solidFill>
                <a:latin typeface="Adobe Devanagari"/>
              </a:rPr>
              <a:t>Methodology Cont.</a:t>
            </a:r>
            <a:endParaRPr lang="en-GB">
              <a:solidFill>
                <a:srgbClr val="0070C0"/>
              </a:solidFill>
              <a:latin typeface="Adobe Devanagari"/>
            </a:endParaRPr>
          </a:p>
        </p:txBody>
      </p:sp>
      <p:sp>
        <p:nvSpPr>
          <p:cNvPr id="3" name="Content Placeholder 2">
            <a:extLst>
              <a:ext uri="{FF2B5EF4-FFF2-40B4-BE49-F238E27FC236}">
                <a16:creationId xmlns:a16="http://schemas.microsoft.com/office/drawing/2014/main" id="{E7D74BEA-85BE-4DDA-A491-F20223B3225D}"/>
              </a:ext>
            </a:extLst>
          </p:cNvPr>
          <p:cNvSpPr>
            <a:spLocks noGrp="1"/>
          </p:cNvSpPr>
          <p:nvPr>
            <p:ph idx="1"/>
          </p:nvPr>
        </p:nvSpPr>
        <p:spPr/>
        <p:txBody>
          <a:bodyPr vert="horz" lIns="91440" tIns="45720" rIns="91440" bIns="45720" rtlCol="0" anchor="t">
            <a:normAutofit/>
          </a:bodyPr>
          <a:lstStyle/>
          <a:p>
            <a:r>
              <a:rPr lang="en-US"/>
              <a:t>Technologies</a:t>
            </a:r>
          </a:p>
          <a:p>
            <a:pPr lvl="2">
              <a:buFont typeface="Wingdings" panose="05000000000000000000" pitchFamily="2" charset="2"/>
              <a:buChar char="q"/>
            </a:pPr>
            <a:r>
              <a:rPr lang="en-US"/>
              <a:t>C# - used as a technology in Visual Studio</a:t>
            </a:r>
          </a:p>
          <a:p>
            <a:pPr lvl="2">
              <a:buFont typeface="Wingdings" panose="05000000000000000000" pitchFamily="2" charset="2"/>
              <a:buChar char="q"/>
            </a:pPr>
            <a:r>
              <a:rPr lang="en-US"/>
              <a:t>PlayFab – Cloud service, to store data</a:t>
            </a:r>
          </a:p>
          <a:p>
            <a:pPr lvl="2">
              <a:buFont typeface="Wingdings" panose="05000000000000000000" pitchFamily="2" charset="2"/>
              <a:buChar char="q"/>
            </a:pPr>
            <a:r>
              <a:rPr lang="en-US"/>
              <a:t>SMTP Server – used to Email sending process</a:t>
            </a:r>
          </a:p>
          <a:p>
            <a:pPr marL="914400" lvl="2" indent="0">
              <a:buNone/>
            </a:pPr>
            <a:endParaRPr lang="en-US"/>
          </a:p>
          <a:p>
            <a:r>
              <a:rPr lang="en-US"/>
              <a:t>Techniques</a:t>
            </a:r>
          </a:p>
          <a:p>
            <a:pPr lvl="1" indent="0">
              <a:buFont typeface="Wingdings" pitchFamily="34" charset="0"/>
              <a:buChar char="q"/>
            </a:pPr>
            <a:r>
              <a:rPr lang="en-US" sz="2400">
                <a:ea typeface="+mn-lt"/>
                <a:cs typeface="+mn-lt"/>
              </a:rPr>
              <a:t>PlayFab – Backend As A Service platform.  User can access to the system using any device by creating an account in Playfab.</a:t>
            </a:r>
            <a:endParaRPr lang="en-US" sz="2400"/>
          </a:p>
          <a:p>
            <a:r>
              <a:rPr lang="en-US"/>
              <a:t>Algorithms</a:t>
            </a:r>
          </a:p>
          <a:p>
            <a:pPr lvl="1" indent="0">
              <a:buFont typeface="Wingdings" pitchFamily="34" charset="0"/>
              <a:buChar char="q"/>
            </a:pPr>
            <a:r>
              <a:rPr lang="en-US" sz="2400"/>
              <a:t>Renforcement Learning Algorithm</a:t>
            </a:r>
          </a:p>
          <a:p>
            <a:pPr lvl="2">
              <a:buFont typeface="Wingdings" panose="05000000000000000000" pitchFamily="2" charset="2"/>
              <a:buChar char="q"/>
            </a:pPr>
            <a:endParaRPr lang="en-US"/>
          </a:p>
        </p:txBody>
      </p:sp>
      <p:sp>
        <p:nvSpPr>
          <p:cNvPr id="5" name="TextBox 4">
            <a:extLst>
              <a:ext uri="{FF2B5EF4-FFF2-40B4-BE49-F238E27FC236}">
                <a16:creationId xmlns:a16="http://schemas.microsoft.com/office/drawing/2014/main" id="{9AECAB6F-18A1-4DDA-BD7B-528CA120818B}"/>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spTree>
    <p:extLst>
      <p:ext uri="{BB962C8B-B14F-4D97-AF65-F5344CB8AC3E}">
        <p14:creationId xmlns:p14="http://schemas.microsoft.com/office/powerpoint/2010/main" val="329573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solidFill>
                  <a:srgbClr val="0070C0"/>
                </a:solidFill>
                <a:latin typeface="Adobe Devanagari"/>
              </a:rPr>
              <a:t>Introduction</a:t>
            </a:r>
          </a:p>
        </p:txBody>
      </p:sp>
      <p:sp>
        <p:nvSpPr>
          <p:cNvPr id="3" name="Subtitle 2">
            <a:extLst>
              <a:ext uri="{FF2B5EF4-FFF2-40B4-BE49-F238E27FC236}">
                <a16:creationId xmlns:a16="http://schemas.microsoft.com/office/drawing/2014/main" id="{7EBE3555-8168-4DEE-B3B9-3186A75E168A}"/>
              </a:ext>
            </a:extLst>
          </p:cNvPr>
          <p:cNvSpPr>
            <a:spLocks noGrp="1"/>
          </p:cNvSpPr>
          <p:nvPr>
            <p:ph sz="half" idx="1"/>
          </p:nvPr>
        </p:nvSpPr>
        <p:spPr>
          <a:xfrm>
            <a:off x="609600" y="1600201"/>
            <a:ext cx="5384800" cy="4525963"/>
          </a:xfrm>
        </p:spPr>
        <p:txBody>
          <a:bodyPr vert="horz" lIns="91440" tIns="45720" rIns="91440" bIns="45720" rtlCol="0" anchor="t">
            <a:normAutofit/>
          </a:bodyPr>
          <a:lstStyle/>
          <a:p>
            <a:r>
              <a:rPr lang="en-GB" sz="2000"/>
              <a:t>Dementia is a type of a brain disorder which damages to cognitive functionalities of human brain. Attention and concentration, executive function, language skills, memory skills are those cognitive functionalities.</a:t>
            </a:r>
            <a:endParaRPr lang="en-US"/>
          </a:p>
          <a:p>
            <a:r>
              <a:rPr lang="en-GB" sz="2000"/>
              <a:t>There is no any medication for Dementia. 	</a:t>
            </a:r>
          </a:p>
          <a:p>
            <a:r>
              <a:rPr lang="en-GB" sz="2000"/>
              <a:t>Rehabilitating the cognitive functions using non-pharmaceutical therapy.</a:t>
            </a:r>
          </a:p>
          <a:p>
            <a:r>
              <a:rPr lang="en-GB" sz="2000"/>
              <a:t>Develop mobile application which contains games and activities to give the therapy.</a:t>
            </a:r>
          </a:p>
          <a:p>
            <a:r>
              <a:rPr lang="en-GB" sz="2000"/>
              <a:t>Implemented using Reinforcement Learning in a personalized way.</a:t>
            </a:r>
            <a:endParaRPr lang="en-US" sz="2000"/>
          </a:p>
          <a:p>
            <a:pPr marL="0" indent="0">
              <a:lnSpc>
                <a:spcPct val="90000"/>
              </a:lnSpc>
              <a:buNone/>
            </a:pPr>
            <a:endParaRPr lang="en-GB" sz="2000"/>
          </a:p>
          <a:p>
            <a:pPr marL="0" indent="0">
              <a:lnSpc>
                <a:spcPct val="90000"/>
              </a:lnSpc>
              <a:buNone/>
            </a:pPr>
            <a:endParaRPr lang="en-GB" sz="2000"/>
          </a:p>
          <a:p>
            <a:pPr marL="0" indent="0">
              <a:lnSpc>
                <a:spcPct val="90000"/>
              </a:lnSpc>
              <a:buNone/>
            </a:pPr>
            <a:endParaRPr lang="en-US" sz="2000" b="1" u="sng"/>
          </a:p>
        </p:txBody>
      </p:sp>
      <p:pic>
        <p:nvPicPr>
          <p:cNvPr id="4" name="Picture 4" descr="A close up of a map&#10;&#10;Description automatically generated">
            <a:extLst>
              <a:ext uri="{FF2B5EF4-FFF2-40B4-BE49-F238E27FC236}">
                <a16:creationId xmlns:a16="http://schemas.microsoft.com/office/drawing/2014/main" id="{4F2E93EF-6D19-4DDF-9B49-74F20DE24149}"/>
              </a:ext>
            </a:extLst>
          </p:cNvPr>
          <p:cNvPicPr>
            <a:picLocks noChangeAspect="1"/>
          </p:cNvPicPr>
          <p:nvPr/>
        </p:nvPicPr>
        <p:blipFill>
          <a:blip r:embed="rId2"/>
          <a:stretch>
            <a:fillRect/>
          </a:stretch>
        </p:blipFill>
        <p:spPr>
          <a:xfrm>
            <a:off x="7275551" y="2275425"/>
            <a:ext cx="4650678" cy="2274124"/>
          </a:xfrm>
          <a:prstGeom prst="rect">
            <a:avLst/>
          </a:prstGeom>
          <a:noFill/>
        </p:spPr>
      </p:pic>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Achievement</a:t>
            </a:r>
          </a:p>
        </p:txBody>
      </p:sp>
      <p:pic>
        <p:nvPicPr>
          <p:cNvPr id="3" name="Picture 3" descr="A picture containing food&#10;&#10;Description automatically generated">
            <a:extLst>
              <a:ext uri="{FF2B5EF4-FFF2-40B4-BE49-F238E27FC236}">
                <a16:creationId xmlns:a16="http://schemas.microsoft.com/office/drawing/2014/main" id="{0515CE90-9E73-43FF-BE25-E059A8076263}"/>
              </a:ext>
            </a:extLst>
          </p:cNvPr>
          <p:cNvPicPr>
            <a:picLocks noGrp="1" noChangeAspect="1"/>
          </p:cNvPicPr>
          <p:nvPr>
            <p:ph idx="1"/>
          </p:nvPr>
        </p:nvPicPr>
        <p:blipFill>
          <a:blip r:embed="rId2"/>
          <a:stretch>
            <a:fillRect/>
          </a:stretch>
        </p:blipFill>
        <p:spPr>
          <a:xfrm>
            <a:off x="8502254" y="1027981"/>
            <a:ext cx="2391508" cy="5181600"/>
          </a:xfrm>
        </p:spPr>
      </p:pic>
      <p:sp>
        <p:nvSpPr>
          <p:cNvPr id="2" name="TextBox 1">
            <a:extLst>
              <a:ext uri="{FF2B5EF4-FFF2-40B4-BE49-F238E27FC236}">
                <a16:creationId xmlns:a16="http://schemas.microsoft.com/office/drawing/2014/main" id="{298E4BF3-187B-40C9-9E04-E36818FEDE61}"/>
              </a:ext>
            </a:extLst>
          </p:cNvPr>
          <p:cNvSpPr txBox="1"/>
          <p:nvPr/>
        </p:nvSpPr>
        <p:spPr>
          <a:xfrm>
            <a:off x="2605669" y="6461255"/>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pic>
        <p:nvPicPr>
          <p:cNvPr id="4" name="Picture 6" descr="A close up of a sign&#10;&#10;Description automatically generated">
            <a:extLst>
              <a:ext uri="{FF2B5EF4-FFF2-40B4-BE49-F238E27FC236}">
                <a16:creationId xmlns:a16="http://schemas.microsoft.com/office/drawing/2014/main" id="{6F4D8BDC-8729-49B1-A01E-77B620F529CE}"/>
              </a:ext>
            </a:extLst>
          </p:cNvPr>
          <p:cNvPicPr>
            <a:picLocks noChangeAspect="1"/>
          </p:cNvPicPr>
          <p:nvPr/>
        </p:nvPicPr>
        <p:blipFill>
          <a:blip r:embed="rId3"/>
          <a:stretch>
            <a:fillRect/>
          </a:stretch>
        </p:blipFill>
        <p:spPr>
          <a:xfrm>
            <a:off x="1552093" y="1026544"/>
            <a:ext cx="2402344" cy="5164346"/>
          </a:xfrm>
          <a:prstGeom prst="rect">
            <a:avLst/>
          </a:prstGeom>
        </p:spPr>
      </p:pic>
      <p:pic>
        <p:nvPicPr>
          <p:cNvPr id="7" name="Picture 7" descr="A close up of a logo&#10;&#10;Description automatically generated">
            <a:extLst>
              <a:ext uri="{FF2B5EF4-FFF2-40B4-BE49-F238E27FC236}">
                <a16:creationId xmlns:a16="http://schemas.microsoft.com/office/drawing/2014/main" id="{2A28ACB4-1BC8-448D-BFEF-900DD5C5C93A}"/>
              </a:ext>
            </a:extLst>
          </p:cNvPr>
          <p:cNvPicPr>
            <a:picLocks noChangeAspect="1"/>
          </p:cNvPicPr>
          <p:nvPr/>
        </p:nvPicPr>
        <p:blipFill>
          <a:blip r:embed="rId4"/>
          <a:stretch>
            <a:fillRect/>
          </a:stretch>
        </p:blipFill>
        <p:spPr>
          <a:xfrm>
            <a:off x="5017035" y="1026544"/>
            <a:ext cx="2402344" cy="5250610"/>
          </a:xfrm>
          <a:prstGeom prst="rect">
            <a:avLst/>
          </a:prstGeom>
        </p:spPr>
      </p:pic>
    </p:spTree>
    <p:extLst>
      <p:ext uri="{BB962C8B-B14F-4D97-AF65-F5344CB8AC3E}">
        <p14:creationId xmlns:p14="http://schemas.microsoft.com/office/powerpoint/2010/main" val="132029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392016"/>
            <a:ext cx="10363200" cy="893859"/>
          </a:xfrm>
        </p:spPr>
        <p:txBody>
          <a:bodyPr/>
          <a:lstStyle/>
          <a:p>
            <a:r>
              <a:rPr lang="en-US">
                <a:latin typeface="Adobe Devanagari"/>
              </a:rPr>
              <a:t>   </a:t>
            </a:r>
            <a:r>
              <a:rPr lang="en-US">
                <a:solidFill>
                  <a:srgbClr val="0070C0"/>
                </a:solidFill>
                <a:latin typeface="Adobe Devanagari"/>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76200" y="609601"/>
            <a:ext cx="11250084" cy="5127848"/>
          </a:xfrm>
        </p:spPr>
        <p:txBody>
          <a:bodyPr/>
          <a:lstStyle/>
          <a:p>
            <a:r>
              <a:rPr lang="en-GB"/>
              <a:t>[1]"What Is Executive Function?", </a:t>
            </a:r>
            <a:r>
              <a:rPr lang="en-GB" i="1"/>
              <a:t>Understood.org</a:t>
            </a:r>
            <a:r>
              <a:rPr lang="en-GB"/>
              <a:t>, 2020. [Online]. </a:t>
            </a:r>
            <a:r>
              <a:rPr lang="en-GB" err="1"/>
              <a:t>Available:https</a:t>
            </a:r>
            <a:r>
              <a:rPr lang="en-GB"/>
              <a:t>://www.understood.org/en/learning-thinking-differences/child-learning disabilities/executive-functioning-issues/what-is-executive-function. [Accessed: 22- Sep- 	2020].</a:t>
            </a:r>
            <a:endParaRPr lang="en-US"/>
          </a:p>
          <a:p>
            <a:endParaRPr lang="en-GB"/>
          </a:p>
          <a:p>
            <a:r>
              <a:rPr lang="en-GB"/>
              <a:t>[2]</a:t>
            </a:r>
            <a:r>
              <a:rPr lang="en-GB">
                <a:ea typeface="+mn-lt"/>
                <a:cs typeface="+mn-lt"/>
              </a:rPr>
              <a:t> </a:t>
            </a:r>
            <a:r>
              <a:rPr lang="en-US">
                <a:ea typeface="+mn-lt"/>
                <a:cs typeface="+mn-lt"/>
              </a:rPr>
              <a:t>C. Yamagata, J. Coppola, M. Kowtko and S. Joyce, "Mobile app development and usability research to help dementia and Alzheimer patients", </a:t>
            </a:r>
            <a:r>
              <a:rPr lang="en-US" i="1">
                <a:ea typeface="+mn-lt"/>
                <a:cs typeface="+mn-lt"/>
              </a:rPr>
              <a:t>2013 IEEE Long Island Systems, Applications and Technology Conference (LISAT)</a:t>
            </a:r>
            <a:r>
              <a:rPr lang="en-US">
                <a:ea typeface="+mn-lt"/>
                <a:cs typeface="+mn-lt"/>
              </a:rPr>
              <a:t>, 2013. Available: https://www.semanticscholar.org/paper/Mobile-app-development-and-usability-research-to-Yamagata-Kowtko/7d651e28e7f9c1a83dbe04a64a0881bd7a2b9f30. [Accessed 15 July 2020].</a:t>
            </a:r>
          </a:p>
        </p:txBody>
      </p:sp>
      <p:sp>
        <p:nvSpPr>
          <p:cNvPr id="5" name="TextBox 4">
            <a:extLst>
              <a:ext uri="{FF2B5EF4-FFF2-40B4-BE49-F238E27FC236}">
                <a16:creationId xmlns:a16="http://schemas.microsoft.com/office/drawing/2014/main" id="{2BDE1D70-9808-44CF-98B7-299EFD7A41EC}"/>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IT17096126  |  Watawala W.C.K.R.  |  2020-017</a:t>
            </a:r>
            <a:endParaRPr lang="en-US">
              <a:ea typeface="+mn-lt"/>
              <a:cs typeface="+mn-lt"/>
            </a:endParaRPr>
          </a:p>
        </p:txBody>
      </p:sp>
    </p:spTree>
    <p:extLst>
      <p:ext uri="{BB962C8B-B14F-4D97-AF65-F5344CB8AC3E}">
        <p14:creationId xmlns:p14="http://schemas.microsoft.com/office/powerpoint/2010/main" val="4209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solidFill>
                  <a:srgbClr val="0070C0"/>
                </a:solidFill>
                <a:latin typeface="Adobe Devanagari"/>
              </a:rPr>
              <a:t>IT17119504 | Manamendra M.G</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Software Engineering</a:t>
            </a:r>
          </a:p>
          <a:p>
            <a:endParaRPr lang="en-US"/>
          </a:p>
        </p:txBody>
      </p:sp>
      <p:pic>
        <p:nvPicPr>
          <p:cNvPr id="3" name="Picture 3" descr="A person posing for the camera&#10;&#10;Description automatically generated">
            <a:extLst>
              <a:ext uri="{FF2B5EF4-FFF2-40B4-BE49-F238E27FC236}">
                <a16:creationId xmlns:a16="http://schemas.microsoft.com/office/drawing/2014/main" id="{E7609D8F-3893-4E2A-8AB2-322960B9562F}"/>
              </a:ext>
            </a:extLst>
          </p:cNvPr>
          <p:cNvPicPr>
            <a:picLocks noChangeAspect="1"/>
          </p:cNvPicPr>
          <p:nvPr/>
        </p:nvPicPr>
        <p:blipFill>
          <a:blip r:embed="rId2"/>
          <a:stretch>
            <a:fillRect/>
          </a:stretch>
        </p:blipFill>
        <p:spPr>
          <a:xfrm>
            <a:off x="9454551" y="-3721"/>
            <a:ext cx="2743200" cy="2638498"/>
          </a:xfrm>
          <a:prstGeom prst="rect">
            <a:avLst/>
          </a:prstGeom>
        </p:spPr>
      </p:pic>
      <p:sp>
        <p:nvSpPr>
          <p:cNvPr id="2" name="TextBox 1">
            <a:extLst>
              <a:ext uri="{FF2B5EF4-FFF2-40B4-BE49-F238E27FC236}">
                <a16:creationId xmlns:a16="http://schemas.microsoft.com/office/drawing/2014/main" id="{BC4321C5-8203-4FFC-95DA-28B73957E5B7}"/>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241951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p:txBody>
          <a:bodyPr vert="horz" lIns="91440" tIns="45720" rIns="91440" bIns="45720" rtlCol="0" anchor="t">
            <a:normAutofit/>
          </a:bodyPr>
          <a:lstStyle/>
          <a:p>
            <a:r>
              <a:rPr lang="en-US"/>
              <a:t>Background</a:t>
            </a:r>
          </a:p>
          <a:p>
            <a:pPr marL="0" indent="0">
              <a:buNone/>
            </a:pPr>
            <a:endParaRPr lang="en-US">
              <a:ea typeface="+mn-lt"/>
              <a:cs typeface="+mn-lt"/>
            </a:endParaRPr>
          </a:p>
          <a:p>
            <a:pPr>
              <a:buFont typeface="Wingdings" pitchFamily="34" charset="0"/>
              <a:buChar char="q"/>
            </a:pPr>
            <a:r>
              <a:rPr lang="en-US" sz="2400">
                <a:ea typeface="+mn-lt"/>
                <a:cs typeface="+mn-lt"/>
              </a:rPr>
              <a:t>Language disorder is a communication disorder in which a person has persistent difficulties in learning and using various forms of language (i.e., spoken, written, sign language) [1].</a:t>
            </a:r>
          </a:p>
          <a:p>
            <a:pPr>
              <a:buFont typeface="Wingdings" pitchFamily="34" charset="0"/>
              <a:buChar char="q"/>
            </a:pPr>
            <a:r>
              <a:rPr lang="en-US" sz="2400">
                <a:ea typeface="+mn-lt"/>
                <a:cs typeface="+mn-lt"/>
              </a:rPr>
              <a:t>Among Dementia patients, comprehension and speaking disabilities are the most difficult on language cognitive functionality of Dementia.</a:t>
            </a:r>
            <a:endParaRPr lang="en-US" sz="2400"/>
          </a:p>
          <a:p>
            <a:pPr marL="0" indent="0">
              <a:buNone/>
            </a:pPr>
            <a:endParaRPr lang="en-US" sz="2000"/>
          </a:p>
          <a:p>
            <a:pPr marL="0" indent="0">
              <a:buNone/>
            </a:pPr>
            <a:endParaRPr lang="en-US" sz="2000"/>
          </a:p>
        </p:txBody>
      </p:sp>
      <p:sp>
        <p:nvSpPr>
          <p:cNvPr id="3" name="TextBox 2">
            <a:extLst>
              <a:ext uri="{FF2B5EF4-FFF2-40B4-BE49-F238E27FC236}">
                <a16:creationId xmlns:a16="http://schemas.microsoft.com/office/drawing/2014/main" id="{1D24B25B-A4F3-47F1-BC96-ABCACCC06B5E}"/>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3428533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a:xfrm>
            <a:off x="304800" y="941717"/>
            <a:ext cx="11684000" cy="5382883"/>
          </a:xfrm>
        </p:spPr>
        <p:txBody>
          <a:bodyPr vert="horz" lIns="91440" tIns="45720" rIns="91440" bIns="45720" rtlCol="0" anchor="t">
            <a:normAutofit/>
          </a:bodyPr>
          <a:lstStyle/>
          <a:p>
            <a:r>
              <a:rPr lang="en-US"/>
              <a:t>Research Gap</a:t>
            </a:r>
          </a:p>
          <a:p>
            <a:endParaRPr lang="en-US"/>
          </a:p>
        </p:txBody>
      </p:sp>
      <p:graphicFrame>
        <p:nvGraphicFramePr>
          <p:cNvPr id="3" name="Table 5">
            <a:extLst>
              <a:ext uri="{FF2B5EF4-FFF2-40B4-BE49-F238E27FC236}">
                <a16:creationId xmlns:a16="http://schemas.microsoft.com/office/drawing/2014/main" id="{034DC97B-24A7-4011-BFD7-9EDB6450E2A1}"/>
              </a:ext>
            </a:extLst>
          </p:cNvPr>
          <p:cNvGraphicFramePr>
            <a:graphicFrameLocks/>
          </p:cNvGraphicFramePr>
          <p:nvPr>
            <p:extLst>
              <p:ext uri="{D42A27DB-BD31-4B8C-83A1-F6EECF244321}">
                <p14:modId xmlns:p14="http://schemas.microsoft.com/office/powerpoint/2010/main" val="3569554644"/>
              </p:ext>
            </p:extLst>
          </p:nvPr>
        </p:nvGraphicFramePr>
        <p:xfrm>
          <a:off x="1279584" y="1624641"/>
          <a:ext cx="9331350" cy="4351633"/>
        </p:xfrm>
        <a:graphic>
          <a:graphicData uri="http://schemas.openxmlformats.org/drawingml/2006/table">
            <a:tbl>
              <a:tblPr firstRow="1" bandRow="1">
                <a:tableStyleId>{21E4AEA4-8DFA-4A89-87EB-49C32662AFE0}</a:tableStyleId>
              </a:tblPr>
              <a:tblGrid>
                <a:gridCol w="2895706">
                  <a:extLst>
                    <a:ext uri="{9D8B030D-6E8A-4147-A177-3AD203B41FA5}">
                      <a16:colId xmlns:a16="http://schemas.microsoft.com/office/drawing/2014/main" val="1922848941"/>
                    </a:ext>
                  </a:extLst>
                </a:gridCol>
                <a:gridCol w="1555748">
                  <a:extLst>
                    <a:ext uri="{9D8B030D-6E8A-4147-A177-3AD203B41FA5}">
                      <a16:colId xmlns:a16="http://schemas.microsoft.com/office/drawing/2014/main" val="1874874013"/>
                    </a:ext>
                  </a:extLst>
                </a:gridCol>
                <a:gridCol w="1631707">
                  <a:extLst>
                    <a:ext uri="{9D8B030D-6E8A-4147-A177-3AD203B41FA5}">
                      <a16:colId xmlns:a16="http://schemas.microsoft.com/office/drawing/2014/main" val="2401953530"/>
                    </a:ext>
                  </a:extLst>
                </a:gridCol>
                <a:gridCol w="1381916">
                  <a:extLst>
                    <a:ext uri="{9D8B030D-6E8A-4147-A177-3AD203B41FA5}">
                      <a16:colId xmlns:a16="http://schemas.microsoft.com/office/drawing/2014/main" val="3998929426"/>
                    </a:ext>
                  </a:extLst>
                </a:gridCol>
                <a:gridCol w="1866273">
                  <a:extLst>
                    <a:ext uri="{9D8B030D-6E8A-4147-A177-3AD203B41FA5}">
                      <a16:colId xmlns:a16="http://schemas.microsoft.com/office/drawing/2014/main" val="2817691678"/>
                    </a:ext>
                  </a:extLst>
                </a:gridCol>
              </a:tblGrid>
              <a:tr h="686967">
                <a:tc>
                  <a:txBody>
                    <a:bodyPr/>
                    <a:lstStyle/>
                    <a:p>
                      <a:pPr lvl="0">
                        <a:buNone/>
                      </a:pPr>
                      <a:r>
                        <a:rPr lang="en-GB" sz="1800" b="0" i="0" u="none" strike="noStrike" noProof="0">
                          <a:latin typeface="Cambria"/>
                        </a:rPr>
                        <a:t>Features</a:t>
                      </a:r>
                      <a:endParaRPr lang="en-US"/>
                    </a:p>
                  </a:txBody>
                  <a:tcPr/>
                </a:tc>
                <a:tc>
                  <a:txBody>
                    <a:bodyPr/>
                    <a:lstStyle/>
                    <a:p>
                      <a:pPr lvl="0">
                        <a:buNone/>
                      </a:pPr>
                      <a:r>
                        <a:rPr lang="en-GB" sz="1800" b="0" i="0" u="none" strike="noStrike" noProof="0">
                          <a:latin typeface="Cambria"/>
                        </a:rPr>
                        <a:t>Lumosity</a:t>
                      </a:r>
                      <a:endParaRPr lang="en-US"/>
                    </a:p>
                  </a:txBody>
                  <a:tcPr/>
                </a:tc>
                <a:tc>
                  <a:txBody>
                    <a:bodyPr/>
                    <a:lstStyle/>
                    <a:p>
                      <a:pPr lvl="0">
                        <a:buNone/>
                      </a:pPr>
                      <a:r>
                        <a:rPr lang="en-GB" sz="1800" b="0" i="0" u="none" strike="noStrike" noProof="0">
                          <a:latin typeface="Cambria"/>
                        </a:rPr>
                        <a:t>Brain Games</a:t>
                      </a:r>
                      <a:endParaRPr lang="en-US"/>
                    </a:p>
                  </a:txBody>
                  <a:tcPr/>
                </a:tc>
                <a:tc>
                  <a:txBody>
                    <a:bodyPr/>
                    <a:lstStyle/>
                    <a:p>
                      <a:pPr lvl="0">
                        <a:buNone/>
                      </a:pPr>
                      <a:r>
                        <a:rPr lang="en-GB" sz="1800" b="0" i="0" u="none" strike="noStrike" noProof="0">
                          <a:latin typeface="Cambria"/>
                        </a:rPr>
                        <a:t>Elevate</a:t>
                      </a:r>
                      <a:endParaRPr lang="en-US"/>
                    </a:p>
                  </a:txBody>
                  <a:tcPr/>
                </a:tc>
                <a:tc>
                  <a:txBody>
                    <a:bodyPr/>
                    <a:lstStyle/>
                    <a:p>
                      <a:pPr lvl="0">
                        <a:buNone/>
                      </a:pPr>
                      <a:r>
                        <a:rPr lang="en-GB" sz="1800" b="0" i="0" u="none" strike="noStrike" noProof="0">
                          <a:latin typeface="Cambria"/>
                        </a:rPr>
                        <a:t>Proposed System</a:t>
                      </a:r>
                      <a:endParaRPr lang="en-US"/>
                    </a:p>
                  </a:txBody>
                  <a:tcPr/>
                </a:tc>
                <a:extLst>
                  <a:ext uri="{0D108BD9-81ED-4DB2-BD59-A6C34878D82A}">
                    <a16:rowId xmlns:a16="http://schemas.microsoft.com/office/drawing/2014/main" val="3014933095"/>
                  </a:ext>
                </a:extLst>
              </a:tr>
              <a:tr h="858710">
                <a:tc>
                  <a:txBody>
                    <a:bodyPr/>
                    <a:lstStyle/>
                    <a:p>
                      <a:pPr lvl="0">
                        <a:buNone/>
                      </a:pPr>
                      <a:r>
                        <a:rPr lang="en-GB" sz="2000" b="0" i="0" u="none" strike="noStrike" noProof="0">
                          <a:latin typeface="Cambria"/>
                        </a:rPr>
                        <a:t>Games on Sinhala language</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725474942"/>
                  </a:ext>
                </a:extLst>
              </a:tr>
              <a:tr h="749419">
                <a:tc>
                  <a:txBody>
                    <a:bodyPr/>
                    <a:lstStyle/>
                    <a:p>
                      <a:pPr lvl="0">
                        <a:buNone/>
                      </a:pPr>
                      <a:r>
                        <a:rPr lang="en-GB" sz="2000" b="0" i="0" u="none" strike="noStrike" noProof="0"/>
                        <a:t>Speaking practice activities </a:t>
                      </a:r>
                      <a:endParaRPr lang="en-US" sz="200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69978117"/>
                  </a:ext>
                </a:extLst>
              </a:tr>
              <a:tr h="776377">
                <a:tc>
                  <a:txBody>
                    <a:bodyPr/>
                    <a:lstStyle/>
                    <a:p>
                      <a:pPr lvl="0">
                        <a:buNone/>
                      </a:pPr>
                      <a:r>
                        <a:rPr lang="en-GB" sz="2000" b="0" i="0" u="none" strike="noStrike" noProof="0">
                          <a:latin typeface="Cambria"/>
                        </a:rPr>
                        <a:t>View weekly progress</a:t>
                      </a:r>
                      <a:endParaRPr lang="en-US" sz="200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926083338"/>
                  </a:ext>
                </a:extLst>
              </a:tr>
              <a:tr h="1046064">
                <a:tc>
                  <a:txBody>
                    <a:bodyPr/>
                    <a:lstStyle/>
                    <a:p>
                      <a:pPr lvl="0" algn="l">
                        <a:lnSpc>
                          <a:spcPct val="100000"/>
                        </a:lnSpc>
                        <a:spcBef>
                          <a:spcPts val="0"/>
                        </a:spcBef>
                        <a:spcAft>
                          <a:spcPts val="0"/>
                        </a:spcAft>
                        <a:buNone/>
                      </a:pPr>
                      <a:r>
                        <a:rPr lang="en-GB" sz="2000" b="0" i="0" u="none" strike="noStrike" noProof="0"/>
                        <a:t>Send progress report to caregiver and doctor via email</a:t>
                      </a:r>
                    </a:p>
                    <a:p>
                      <a:pPr lvl="0">
                        <a:buNone/>
                      </a:pPr>
                      <a:endParaRPr lang="en-GB" sz="1800" b="0" i="0" u="none" strike="noStrike" noProof="0">
                        <a:latin typeface="Cambria"/>
                      </a:endParaRP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75733740"/>
                  </a:ext>
                </a:extLst>
              </a:tr>
            </a:tbl>
          </a:graphicData>
        </a:graphic>
      </p:graphicFrame>
      <p:pic>
        <p:nvPicPr>
          <p:cNvPr id="9" name="Graphic 10" descr="Close">
            <a:extLst>
              <a:ext uri="{FF2B5EF4-FFF2-40B4-BE49-F238E27FC236}">
                <a16:creationId xmlns:a16="http://schemas.microsoft.com/office/drawing/2014/main" id="{CB6971E0-C0F6-4A9A-B746-62CDF1462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1139" y="2411082"/>
            <a:ext cx="511835" cy="526213"/>
          </a:xfrm>
          <a:prstGeom prst="rect">
            <a:avLst/>
          </a:prstGeom>
        </p:spPr>
      </p:pic>
      <p:pic>
        <p:nvPicPr>
          <p:cNvPr id="11" name="Graphic 10" descr="Close">
            <a:extLst>
              <a:ext uri="{FF2B5EF4-FFF2-40B4-BE49-F238E27FC236}">
                <a16:creationId xmlns:a16="http://schemas.microsoft.com/office/drawing/2014/main" id="{BD7A0523-E9DC-4422-9059-27EA258E1B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6385" y="2411082"/>
            <a:ext cx="511835" cy="526213"/>
          </a:xfrm>
          <a:prstGeom prst="rect">
            <a:avLst/>
          </a:prstGeom>
        </p:spPr>
      </p:pic>
      <p:pic>
        <p:nvPicPr>
          <p:cNvPr id="13" name="Graphic 10" descr="Close">
            <a:extLst>
              <a:ext uri="{FF2B5EF4-FFF2-40B4-BE49-F238E27FC236}">
                <a16:creationId xmlns:a16="http://schemas.microsoft.com/office/drawing/2014/main" id="{CCD99A73-05D5-4581-A7F4-60BA4BFD26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9139" y="2411082"/>
            <a:ext cx="511835" cy="526213"/>
          </a:xfrm>
          <a:prstGeom prst="rect">
            <a:avLst/>
          </a:prstGeom>
        </p:spPr>
      </p:pic>
      <p:pic>
        <p:nvPicPr>
          <p:cNvPr id="15" name="Graphic 10" descr="Close">
            <a:extLst>
              <a:ext uri="{FF2B5EF4-FFF2-40B4-BE49-F238E27FC236}">
                <a16:creationId xmlns:a16="http://schemas.microsoft.com/office/drawing/2014/main" id="{0F3BA638-F2FC-4A47-AF39-8B1CC47FB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1139" y="3273724"/>
            <a:ext cx="511835" cy="526213"/>
          </a:xfrm>
          <a:prstGeom prst="rect">
            <a:avLst/>
          </a:prstGeom>
        </p:spPr>
      </p:pic>
      <p:pic>
        <p:nvPicPr>
          <p:cNvPr id="17" name="Graphic 6" descr="Tick">
            <a:extLst>
              <a:ext uri="{FF2B5EF4-FFF2-40B4-BE49-F238E27FC236}">
                <a16:creationId xmlns:a16="http://schemas.microsoft.com/office/drawing/2014/main" id="{50C91584-D16F-429C-A357-448851F3DC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6913" y="2411083"/>
            <a:ext cx="468703" cy="526211"/>
          </a:xfrm>
          <a:prstGeom prst="rect">
            <a:avLst/>
          </a:prstGeom>
        </p:spPr>
      </p:pic>
      <p:pic>
        <p:nvPicPr>
          <p:cNvPr id="19" name="Graphic 6" descr="Tick">
            <a:extLst>
              <a:ext uri="{FF2B5EF4-FFF2-40B4-BE49-F238E27FC236}">
                <a16:creationId xmlns:a16="http://schemas.microsoft.com/office/drawing/2014/main" id="{F034646D-C9F6-4476-AF40-1B2915330B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2272" y="3316857"/>
            <a:ext cx="468703" cy="526211"/>
          </a:xfrm>
          <a:prstGeom prst="rect">
            <a:avLst/>
          </a:prstGeom>
        </p:spPr>
      </p:pic>
      <p:pic>
        <p:nvPicPr>
          <p:cNvPr id="21" name="Graphic 6" descr="Tick">
            <a:extLst>
              <a:ext uri="{FF2B5EF4-FFF2-40B4-BE49-F238E27FC236}">
                <a16:creationId xmlns:a16="http://schemas.microsoft.com/office/drawing/2014/main" id="{6BA9BA73-B4B8-4E35-8685-62ECB667DC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6913" y="3316857"/>
            <a:ext cx="468703" cy="526211"/>
          </a:xfrm>
          <a:prstGeom prst="rect">
            <a:avLst/>
          </a:prstGeom>
        </p:spPr>
      </p:pic>
      <p:pic>
        <p:nvPicPr>
          <p:cNvPr id="22" name="Graphic 10" descr="Close">
            <a:extLst>
              <a:ext uri="{FF2B5EF4-FFF2-40B4-BE49-F238E27FC236}">
                <a16:creationId xmlns:a16="http://schemas.microsoft.com/office/drawing/2014/main" id="{6509D70A-0773-4DAA-AE05-41D316AD7B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6384" y="3273723"/>
            <a:ext cx="511835" cy="526213"/>
          </a:xfrm>
          <a:prstGeom prst="rect">
            <a:avLst/>
          </a:prstGeom>
        </p:spPr>
      </p:pic>
      <p:pic>
        <p:nvPicPr>
          <p:cNvPr id="24" name="Graphic 6" descr="Tick">
            <a:extLst>
              <a:ext uri="{FF2B5EF4-FFF2-40B4-BE49-F238E27FC236}">
                <a16:creationId xmlns:a16="http://schemas.microsoft.com/office/drawing/2014/main" id="{E1CD355A-7A14-41DB-BF14-7413144BB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4271" y="3978215"/>
            <a:ext cx="468703" cy="526211"/>
          </a:xfrm>
          <a:prstGeom prst="rect">
            <a:avLst/>
          </a:prstGeom>
        </p:spPr>
      </p:pic>
      <p:pic>
        <p:nvPicPr>
          <p:cNvPr id="25" name="Graphic 6" descr="Tick">
            <a:extLst>
              <a:ext uri="{FF2B5EF4-FFF2-40B4-BE49-F238E27FC236}">
                <a16:creationId xmlns:a16="http://schemas.microsoft.com/office/drawing/2014/main" id="{1EF49C5E-BE7F-4A78-849A-23BEDE2534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517" y="3978215"/>
            <a:ext cx="468703" cy="526211"/>
          </a:xfrm>
          <a:prstGeom prst="rect">
            <a:avLst/>
          </a:prstGeom>
        </p:spPr>
      </p:pic>
      <p:pic>
        <p:nvPicPr>
          <p:cNvPr id="26" name="Graphic 6" descr="Tick">
            <a:extLst>
              <a:ext uri="{FF2B5EF4-FFF2-40B4-BE49-F238E27FC236}">
                <a16:creationId xmlns:a16="http://schemas.microsoft.com/office/drawing/2014/main" id="{17D55867-D758-44B2-8746-76E5EC93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5403" y="3978215"/>
            <a:ext cx="468703" cy="526211"/>
          </a:xfrm>
          <a:prstGeom prst="rect">
            <a:avLst/>
          </a:prstGeom>
        </p:spPr>
      </p:pic>
      <p:pic>
        <p:nvPicPr>
          <p:cNvPr id="27" name="Graphic 6" descr="Tick">
            <a:extLst>
              <a:ext uri="{FF2B5EF4-FFF2-40B4-BE49-F238E27FC236}">
                <a16:creationId xmlns:a16="http://schemas.microsoft.com/office/drawing/2014/main" id="{777F78E3-E423-4B42-A69B-FDB9373615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6913" y="3978215"/>
            <a:ext cx="468703" cy="526211"/>
          </a:xfrm>
          <a:prstGeom prst="rect">
            <a:avLst/>
          </a:prstGeom>
        </p:spPr>
      </p:pic>
      <p:pic>
        <p:nvPicPr>
          <p:cNvPr id="28" name="Graphic 10" descr="Close">
            <a:extLst>
              <a:ext uri="{FF2B5EF4-FFF2-40B4-BE49-F238E27FC236}">
                <a16:creationId xmlns:a16="http://schemas.microsoft.com/office/drawing/2014/main" id="{6AFAB736-C5CD-4129-A3BA-85C8F83132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1138" y="4869610"/>
            <a:ext cx="511835" cy="526213"/>
          </a:xfrm>
          <a:prstGeom prst="rect">
            <a:avLst/>
          </a:prstGeom>
        </p:spPr>
      </p:pic>
      <p:pic>
        <p:nvPicPr>
          <p:cNvPr id="29" name="Graphic 10" descr="Close">
            <a:extLst>
              <a:ext uri="{FF2B5EF4-FFF2-40B4-BE49-F238E27FC236}">
                <a16:creationId xmlns:a16="http://schemas.microsoft.com/office/drawing/2014/main" id="{97F48326-D546-42AC-9EDA-3B537752DE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6384" y="4869611"/>
            <a:ext cx="511835" cy="526213"/>
          </a:xfrm>
          <a:prstGeom prst="rect">
            <a:avLst/>
          </a:prstGeom>
        </p:spPr>
      </p:pic>
      <p:pic>
        <p:nvPicPr>
          <p:cNvPr id="30" name="Graphic 10" descr="Close">
            <a:extLst>
              <a:ext uri="{FF2B5EF4-FFF2-40B4-BE49-F238E27FC236}">
                <a16:creationId xmlns:a16="http://schemas.microsoft.com/office/drawing/2014/main" id="{F5D8F28A-DBE8-45E3-8E88-50E777A84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9138" y="4869610"/>
            <a:ext cx="511835" cy="526213"/>
          </a:xfrm>
          <a:prstGeom prst="rect">
            <a:avLst/>
          </a:prstGeom>
        </p:spPr>
      </p:pic>
      <p:pic>
        <p:nvPicPr>
          <p:cNvPr id="31" name="Graphic 6" descr="Tick">
            <a:extLst>
              <a:ext uri="{FF2B5EF4-FFF2-40B4-BE49-F238E27FC236}">
                <a16:creationId xmlns:a16="http://schemas.microsoft.com/office/drawing/2014/main" id="{8166B97C-CD5A-45F0-BCAE-AB78D2155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6912" y="4869611"/>
            <a:ext cx="468703" cy="526211"/>
          </a:xfrm>
          <a:prstGeom prst="rect">
            <a:avLst/>
          </a:prstGeom>
        </p:spPr>
      </p:pic>
      <p:sp>
        <p:nvSpPr>
          <p:cNvPr id="2" name="TextBox 1">
            <a:extLst>
              <a:ext uri="{FF2B5EF4-FFF2-40B4-BE49-F238E27FC236}">
                <a16:creationId xmlns:a16="http://schemas.microsoft.com/office/drawing/2014/main" id="{AB2F9269-B8D6-44AD-8CEF-6AE62D9F75BD}"/>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423243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533400"/>
            <a:ext cx="11684000" cy="792162"/>
          </a:xfrm>
        </p:spPr>
        <p:txBody>
          <a:bodyPr>
            <a:normAutofit fontScale="90000"/>
          </a:bodyPr>
          <a:lstStyle/>
          <a:p>
            <a:r>
              <a:rPr lang="en-US">
                <a:solidFill>
                  <a:srgbClr val="0070C0"/>
                </a:solidFill>
                <a:latin typeface="Adobe Devanagari"/>
              </a:rPr>
              <a:t>Introduction Cont.</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325562"/>
            <a:ext cx="11684000" cy="5181600"/>
          </a:xfrm>
        </p:spPr>
        <p:txBody>
          <a:bodyPr vert="horz" lIns="91440" tIns="45720" rIns="91440" bIns="45720" rtlCol="0" anchor="t">
            <a:normAutofit/>
          </a:bodyPr>
          <a:lstStyle/>
          <a:p>
            <a:r>
              <a:rPr lang="en-US"/>
              <a:t>Research Question</a:t>
            </a:r>
          </a:p>
          <a:p>
            <a:pPr>
              <a:buFont typeface="Wingdings" pitchFamily="34" charset="0"/>
              <a:buChar char="q"/>
            </a:pPr>
            <a:r>
              <a:rPr lang="en-US" sz="2800">
                <a:solidFill>
                  <a:srgbClr val="000000"/>
                </a:solidFill>
                <a:latin typeface="Cambria"/>
                <a:ea typeface="+mn-lt"/>
                <a:cs typeface="+mn-lt"/>
              </a:rPr>
              <a:t> How to give a solution for the impairment of the language skills of Dementia patients using activities to make their day-to-day life easier with the rehabilitation?</a:t>
            </a:r>
            <a:endParaRPr lang="en-US" sz="2800">
              <a:solidFill>
                <a:srgbClr val="000000"/>
              </a:solidFill>
              <a:latin typeface="Cambria"/>
            </a:endParaRPr>
          </a:p>
          <a:p>
            <a:pPr marL="0" indent="0">
              <a:buNone/>
            </a:pPr>
            <a:endParaRPr lang="en-US" sz="2800"/>
          </a:p>
          <a:p>
            <a:r>
              <a:rPr lang="en-US"/>
              <a:t>Specific and Sub Objectives</a:t>
            </a:r>
          </a:p>
          <a:p>
            <a:pPr>
              <a:buFont typeface="Wingdings" panose="05000000000000000000" pitchFamily="2" charset="2"/>
              <a:buChar char="q"/>
            </a:pPr>
            <a:r>
              <a:rPr lang="en-GB" sz="2200">
                <a:ea typeface="+mn-lt"/>
                <a:cs typeface="+mn-lt"/>
              </a:rPr>
              <a:t>Improve the Language skills of Dementia patients  through mobile games.</a:t>
            </a:r>
            <a:endParaRPr lang="en-GB" sz="2200"/>
          </a:p>
          <a:p>
            <a:pPr lvl="1">
              <a:buFont typeface="Wingdings" charset="2"/>
              <a:buChar char="§"/>
            </a:pPr>
            <a:r>
              <a:rPr lang="en-GB" sz="2000">
                <a:ea typeface="+mn-lt"/>
                <a:cs typeface="+mn-lt"/>
              </a:rPr>
              <a:t>Identify the given pictures correctly.</a:t>
            </a:r>
          </a:p>
          <a:p>
            <a:pPr lvl="1">
              <a:buFont typeface="Wingdings" charset="2"/>
              <a:buChar char="§"/>
            </a:pPr>
            <a:r>
              <a:rPr lang="en-GB" sz="2000"/>
              <a:t>Improve the ability of building up words using given jumbled letters .</a:t>
            </a:r>
          </a:p>
          <a:p>
            <a:pPr lvl="1">
              <a:buFont typeface="Wingdings" charset="2"/>
              <a:buChar char="§"/>
            </a:pPr>
            <a:r>
              <a:rPr lang="en-GB" sz="2000"/>
              <a:t>Improve the comprehension skills.</a:t>
            </a:r>
          </a:p>
          <a:p>
            <a:pPr lvl="1">
              <a:buFont typeface="Wingdings" charset="2"/>
              <a:buChar char="§"/>
            </a:pPr>
            <a:r>
              <a:rPr lang="en-GB" sz="2000"/>
              <a:t>Improve the speaking ability.</a:t>
            </a:r>
          </a:p>
          <a:p>
            <a:pPr marL="0" indent="0">
              <a:buNone/>
            </a:pPr>
            <a:endParaRPr lang="en-US">
              <a:highlight>
                <a:srgbClr val="FFFF00"/>
              </a:highlight>
            </a:endParaRPr>
          </a:p>
        </p:txBody>
      </p:sp>
      <p:sp>
        <p:nvSpPr>
          <p:cNvPr id="2" name="TextBox 1">
            <a:extLst>
              <a:ext uri="{FF2B5EF4-FFF2-40B4-BE49-F238E27FC236}">
                <a16:creationId xmlns:a16="http://schemas.microsoft.com/office/drawing/2014/main" id="{7600D1A2-C987-4D1F-AA98-37A369A6429E}"/>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3599498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sz="2800"/>
              <a:t>System Diagram</a:t>
            </a:r>
          </a:p>
          <a:p>
            <a:pPr marL="0" indent="0">
              <a:buNone/>
            </a:pPr>
            <a:endParaRPr lang="en-US" sz="2800"/>
          </a:p>
        </p:txBody>
      </p:sp>
      <p:pic>
        <p:nvPicPr>
          <p:cNvPr id="4" name="Picture 3">
            <a:extLst>
              <a:ext uri="{FF2B5EF4-FFF2-40B4-BE49-F238E27FC236}">
                <a16:creationId xmlns:a16="http://schemas.microsoft.com/office/drawing/2014/main" id="{87F6C05C-2F25-4C0D-B16D-E98327CB9C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074" y="1809750"/>
            <a:ext cx="7856621" cy="4362450"/>
          </a:xfrm>
          <a:prstGeom prst="rect">
            <a:avLst/>
          </a:prstGeom>
          <a:noFill/>
          <a:ln>
            <a:noFill/>
          </a:ln>
        </p:spPr>
      </p:pic>
      <p:sp>
        <p:nvSpPr>
          <p:cNvPr id="2" name="TextBox 1">
            <a:extLst>
              <a:ext uri="{FF2B5EF4-FFF2-40B4-BE49-F238E27FC236}">
                <a16:creationId xmlns:a16="http://schemas.microsoft.com/office/drawing/2014/main" id="{3993BAFC-064B-4913-8023-9C232D0DD4B9}"/>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673210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3783-9D20-4D40-A5F1-725E0A44F52C}"/>
              </a:ext>
            </a:extLst>
          </p:cNvPr>
          <p:cNvSpPr>
            <a:spLocks noGrp="1"/>
          </p:cNvSpPr>
          <p:nvPr>
            <p:ph type="title"/>
          </p:nvPr>
        </p:nvSpPr>
        <p:spPr/>
        <p:txBody>
          <a:bodyPr/>
          <a:lstStyle/>
          <a:p>
            <a:r>
              <a:rPr lang="en-US">
                <a:solidFill>
                  <a:srgbClr val="0070C0"/>
                </a:solidFill>
                <a:latin typeface="Adobe Devanagari"/>
              </a:rPr>
              <a:t>Methodology Cont.</a:t>
            </a:r>
            <a:endParaRPr lang="en-GB">
              <a:solidFill>
                <a:srgbClr val="0070C0"/>
              </a:solidFill>
              <a:latin typeface="Adobe Devanagari"/>
            </a:endParaRPr>
          </a:p>
        </p:txBody>
      </p:sp>
      <p:sp>
        <p:nvSpPr>
          <p:cNvPr id="3" name="Content Placeholder 2">
            <a:extLst>
              <a:ext uri="{FF2B5EF4-FFF2-40B4-BE49-F238E27FC236}">
                <a16:creationId xmlns:a16="http://schemas.microsoft.com/office/drawing/2014/main" id="{E7D74BEA-85BE-4DDA-A491-F20223B3225D}"/>
              </a:ext>
            </a:extLst>
          </p:cNvPr>
          <p:cNvSpPr>
            <a:spLocks noGrp="1"/>
          </p:cNvSpPr>
          <p:nvPr>
            <p:ph idx="1"/>
          </p:nvPr>
        </p:nvSpPr>
        <p:spPr>
          <a:xfrm>
            <a:off x="304800" y="838200"/>
            <a:ext cx="11684000" cy="5181600"/>
          </a:xfrm>
        </p:spPr>
        <p:txBody>
          <a:bodyPr vert="horz" lIns="91440" tIns="45720" rIns="91440" bIns="45720" rtlCol="0" anchor="t">
            <a:normAutofit/>
          </a:bodyPr>
          <a:lstStyle/>
          <a:p>
            <a:r>
              <a:rPr lang="en-US"/>
              <a:t>Technologies </a:t>
            </a:r>
            <a:endParaRPr lang="en-GB"/>
          </a:p>
          <a:p>
            <a:pPr>
              <a:buFont typeface="Wingdings" pitchFamily="34" charset="0"/>
              <a:buChar char="q"/>
            </a:pPr>
            <a:r>
              <a:rPr lang="en-US" sz="2000"/>
              <a:t> C# - Visual Studio</a:t>
            </a:r>
          </a:p>
          <a:p>
            <a:pPr>
              <a:buFont typeface="Wingdings" pitchFamily="34" charset="0"/>
              <a:buChar char="q"/>
            </a:pPr>
            <a:r>
              <a:rPr lang="en-US" sz="2000"/>
              <a:t>Python (CMUSphinx library)</a:t>
            </a:r>
          </a:p>
          <a:p>
            <a:pPr>
              <a:buFont typeface="Wingdings" pitchFamily="34" charset="0"/>
              <a:buChar char="q"/>
            </a:pPr>
            <a:endParaRPr lang="en-US" sz="2000"/>
          </a:p>
          <a:p>
            <a:pPr marL="0" indent="0">
              <a:buNone/>
            </a:pPr>
            <a:endParaRPr lang="en-US" sz="2000"/>
          </a:p>
          <a:p>
            <a:r>
              <a:rPr lang="en-US"/>
              <a:t>Techniques</a:t>
            </a:r>
          </a:p>
          <a:p>
            <a:pPr>
              <a:buFont typeface="Wingdings" pitchFamily="34" charset="0"/>
              <a:buChar char="q"/>
            </a:pPr>
            <a:r>
              <a:rPr lang="en-US" sz="2000"/>
              <a:t> PlayFab (Microsoft Azure)</a:t>
            </a:r>
            <a:r>
              <a:rPr lang="en-US"/>
              <a:t> - </a:t>
            </a:r>
            <a:r>
              <a:rPr lang="en-US" sz="2000"/>
              <a:t>complete backend platform for live games with managed game services</a:t>
            </a:r>
          </a:p>
          <a:p>
            <a:pPr>
              <a:buFont typeface="Wingdings" pitchFamily="34" charset="0"/>
              <a:buChar char="q"/>
            </a:pPr>
            <a:r>
              <a:rPr lang="en-US" sz="2000"/>
              <a:t>Acoustic Model – Automatic Speech Recognition</a:t>
            </a:r>
          </a:p>
          <a:p>
            <a:pPr marL="0" indent="0">
              <a:buNone/>
            </a:pPr>
            <a:endParaRPr lang="en-US" sz="2000"/>
          </a:p>
          <a:p>
            <a:r>
              <a:rPr lang="en-US"/>
              <a:t> Algorithms</a:t>
            </a:r>
          </a:p>
          <a:p>
            <a:pPr>
              <a:buFont typeface="Wingdings" pitchFamily="34" charset="0"/>
              <a:buChar char="q"/>
            </a:pPr>
            <a:r>
              <a:rPr lang="en-US" sz="2000"/>
              <a:t>Deep Learning - Hidden Markov Models (Deep Neural Network)</a:t>
            </a:r>
            <a:endParaRPr lang="en-US"/>
          </a:p>
        </p:txBody>
      </p:sp>
      <p:sp>
        <p:nvSpPr>
          <p:cNvPr id="5" name="TextBox 4">
            <a:extLst>
              <a:ext uri="{FF2B5EF4-FFF2-40B4-BE49-F238E27FC236}">
                <a16:creationId xmlns:a16="http://schemas.microsoft.com/office/drawing/2014/main" id="{305BF31E-839F-4488-B3F6-971637BB9F38}"/>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352565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Achievement</a:t>
            </a:r>
          </a:p>
        </p:txBody>
      </p:sp>
      <p:pic>
        <p:nvPicPr>
          <p:cNvPr id="3" name="Picture 3" descr="A picture containing clock, computer&#10;&#10;Description automatically generated">
            <a:extLst>
              <a:ext uri="{FF2B5EF4-FFF2-40B4-BE49-F238E27FC236}">
                <a16:creationId xmlns:a16="http://schemas.microsoft.com/office/drawing/2014/main" id="{E3F92D8E-6832-4810-8716-BB1A6F6A810D}"/>
              </a:ext>
            </a:extLst>
          </p:cNvPr>
          <p:cNvPicPr>
            <a:picLocks noGrp="1" noChangeAspect="1"/>
          </p:cNvPicPr>
          <p:nvPr>
            <p:ph idx="1"/>
          </p:nvPr>
        </p:nvPicPr>
        <p:blipFill>
          <a:blip r:embed="rId2"/>
          <a:stretch>
            <a:fillRect/>
          </a:stretch>
        </p:blipFill>
        <p:spPr>
          <a:xfrm>
            <a:off x="7294556" y="1099868"/>
            <a:ext cx="2391508" cy="4994695"/>
          </a:xfrm>
        </p:spPr>
      </p:pic>
      <p:sp>
        <p:nvSpPr>
          <p:cNvPr id="2" name="TextBox 1">
            <a:extLst>
              <a:ext uri="{FF2B5EF4-FFF2-40B4-BE49-F238E27FC236}">
                <a16:creationId xmlns:a16="http://schemas.microsoft.com/office/drawing/2014/main" id="{C51644DF-CB17-4097-B4AC-EC2CCB8EB2DE}"/>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pic>
        <p:nvPicPr>
          <p:cNvPr id="4" name="Picture 6" descr="A close up of a sign&#10;&#10;Description automatically generated">
            <a:extLst>
              <a:ext uri="{FF2B5EF4-FFF2-40B4-BE49-F238E27FC236}">
                <a16:creationId xmlns:a16="http://schemas.microsoft.com/office/drawing/2014/main" id="{5842842B-3AED-4EF1-9BD9-C7AFE8F8D1C5}"/>
              </a:ext>
            </a:extLst>
          </p:cNvPr>
          <p:cNvPicPr>
            <a:picLocks noChangeAspect="1"/>
          </p:cNvPicPr>
          <p:nvPr/>
        </p:nvPicPr>
        <p:blipFill>
          <a:blip r:embed="rId3"/>
          <a:stretch>
            <a:fillRect/>
          </a:stretch>
        </p:blipFill>
        <p:spPr>
          <a:xfrm>
            <a:off x="1508959" y="1098430"/>
            <a:ext cx="2301704" cy="4977441"/>
          </a:xfrm>
          <a:prstGeom prst="rect">
            <a:avLst/>
          </a:prstGeom>
        </p:spPr>
      </p:pic>
      <p:pic>
        <p:nvPicPr>
          <p:cNvPr id="7" name="Picture 7" descr="A picture containing clock&#10;&#10;Description automatically generated">
            <a:extLst>
              <a:ext uri="{FF2B5EF4-FFF2-40B4-BE49-F238E27FC236}">
                <a16:creationId xmlns:a16="http://schemas.microsoft.com/office/drawing/2014/main" id="{ED18FB97-8165-4E3E-92D1-C5CC2A43DD28}"/>
              </a:ext>
            </a:extLst>
          </p:cNvPr>
          <p:cNvPicPr>
            <a:picLocks noChangeAspect="1"/>
          </p:cNvPicPr>
          <p:nvPr/>
        </p:nvPicPr>
        <p:blipFill>
          <a:blip r:embed="rId4"/>
          <a:stretch>
            <a:fillRect/>
          </a:stretch>
        </p:blipFill>
        <p:spPr>
          <a:xfrm>
            <a:off x="4384431" y="1098430"/>
            <a:ext cx="2301704" cy="4977441"/>
          </a:xfrm>
          <a:prstGeom prst="rect">
            <a:avLst/>
          </a:prstGeom>
        </p:spPr>
      </p:pic>
    </p:spTree>
    <p:extLst>
      <p:ext uri="{BB962C8B-B14F-4D97-AF65-F5344CB8AC3E}">
        <p14:creationId xmlns:p14="http://schemas.microsoft.com/office/powerpoint/2010/main" val="1346732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solidFill>
                  <a:srgbClr val="0070C0"/>
                </a:solidFill>
                <a:latin typeface="Adobe Devanagari"/>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76200" y="609601"/>
            <a:ext cx="11250084" cy="5127848"/>
          </a:xfrm>
        </p:spPr>
        <p:txBody>
          <a:bodyPr/>
          <a:lstStyle/>
          <a:p>
            <a:r>
              <a:rPr lang="en-US">
                <a:ea typeface="+mn-lt"/>
                <a:cs typeface="+mn-lt"/>
              </a:rPr>
              <a:t>[1] Psychology Today. 2018. </a:t>
            </a:r>
            <a:r>
              <a:rPr lang="en-US" i="1">
                <a:ea typeface="+mn-lt"/>
                <a:cs typeface="+mn-lt"/>
              </a:rPr>
              <a:t>Language Disorder</a:t>
            </a:r>
            <a:r>
              <a:rPr lang="en-US">
                <a:ea typeface="+mn-lt"/>
                <a:cs typeface="+mn-lt"/>
              </a:rPr>
              <a:t>. [online] Available at: &lt;https://www.psychologytoday.com/intl/conditions/language-disorder#:~:text=Language%20disorder%20is%20a%20communication,%2C%20written%2C%20sign%20language).&gt; [Accessed 23 September 2020].</a:t>
            </a:r>
            <a:endParaRPr lang="en-US"/>
          </a:p>
        </p:txBody>
      </p:sp>
      <p:sp>
        <p:nvSpPr>
          <p:cNvPr id="5" name="TextBox 4">
            <a:extLst>
              <a:ext uri="{FF2B5EF4-FFF2-40B4-BE49-F238E27FC236}">
                <a16:creationId xmlns:a16="http://schemas.microsoft.com/office/drawing/2014/main" id="{67DF9FD8-4D50-4572-91AA-0D684719A622}"/>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54843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anchor="ctr">
            <a:normAutofit/>
          </a:bodyPr>
          <a:lstStyle/>
          <a:p>
            <a:r>
              <a:rPr lang="en-US">
                <a:solidFill>
                  <a:srgbClr val="0070C0"/>
                </a:solidFill>
                <a:latin typeface="Adobe Devanagari"/>
              </a:rPr>
              <a:t>Research Problem</a:t>
            </a:r>
          </a:p>
        </p:txBody>
      </p:sp>
      <p:sp>
        <p:nvSpPr>
          <p:cNvPr id="5" name="Content Placeholder 4">
            <a:extLst>
              <a:ext uri="{FF2B5EF4-FFF2-40B4-BE49-F238E27FC236}">
                <a16:creationId xmlns:a16="http://schemas.microsoft.com/office/drawing/2014/main" id="{2A4C11C0-9458-44AA-961E-D5AA11BE53E4}"/>
              </a:ext>
            </a:extLst>
          </p:cNvPr>
          <p:cNvSpPr>
            <a:spLocks noGrp="1"/>
          </p:cNvSpPr>
          <p:nvPr>
            <p:ph sz="half" idx="2"/>
          </p:nvPr>
        </p:nvSpPr>
        <p:spPr>
          <a:xfrm>
            <a:off x="609600" y="2174875"/>
            <a:ext cx="5386917" cy="3951288"/>
          </a:xfrm>
        </p:spPr>
        <p:txBody>
          <a:bodyPr vert="horz" lIns="91440" tIns="45720" rIns="91440" bIns="45720" rtlCol="0">
            <a:normAutofit/>
          </a:bodyPr>
          <a:lstStyle/>
          <a:p>
            <a:pPr lvl="0"/>
            <a:r>
              <a:rPr lang="en-GB"/>
              <a:t>The current prevalence of Dementia in Sri Lanka and all around the world.</a:t>
            </a:r>
            <a:endParaRPr lang="en-US"/>
          </a:p>
          <a:p>
            <a:pPr lvl="0"/>
            <a:r>
              <a:rPr lang="en-GB"/>
              <a:t>There are not customized software solutions for Dementia based on user behaviour.</a:t>
            </a:r>
            <a:endParaRPr lang="en-US"/>
          </a:p>
          <a:p>
            <a:pPr lvl="0"/>
            <a:r>
              <a:rPr lang="en-GB"/>
              <a:t>Dementia cannot be cured by medications. </a:t>
            </a:r>
            <a:endParaRPr lang="en-US"/>
          </a:p>
          <a:p>
            <a:endParaRPr lang="en-GB"/>
          </a:p>
          <a:p>
            <a:endParaRPr lang="en-GB"/>
          </a:p>
          <a:p>
            <a:pPr marL="0" indent="0">
              <a:buNone/>
            </a:pPr>
            <a:endParaRPr lang="en-US"/>
          </a:p>
        </p:txBody>
      </p:sp>
      <p:pic>
        <p:nvPicPr>
          <p:cNvPr id="2" name="Picture 2" descr="A close up of a logo&#10;&#10;Description automatically generated">
            <a:extLst>
              <a:ext uri="{FF2B5EF4-FFF2-40B4-BE49-F238E27FC236}">
                <a16:creationId xmlns:a16="http://schemas.microsoft.com/office/drawing/2014/main" id="{33667718-B9BA-4C32-A8F5-1D8250989728}"/>
              </a:ext>
            </a:extLst>
          </p:cNvPr>
          <p:cNvPicPr>
            <a:picLocks noChangeAspect="1"/>
          </p:cNvPicPr>
          <p:nvPr/>
        </p:nvPicPr>
        <p:blipFill>
          <a:blip r:embed="rId2"/>
          <a:stretch>
            <a:fillRect/>
          </a:stretch>
        </p:blipFill>
        <p:spPr>
          <a:xfrm>
            <a:off x="6193368" y="2803261"/>
            <a:ext cx="5389033" cy="2694516"/>
          </a:xfrm>
          <a:prstGeom prst="rect">
            <a:avLst/>
          </a:prstGeom>
          <a:noFill/>
        </p:spPr>
      </p:pic>
    </p:spTree>
    <p:extLst>
      <p:ext uri="{BB962C8B-B14F-4D97-AF65-F5344CB8AC3E}">
        <p14:creationId xmlns:p14="http://schemas.microsoft.com/office/powerpoint/2010/main" val="725102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solidFill>
                  <a:srgbClr val="0070C0"/>
                </a:solidFill>
                <a:latin typeface="Adobe Devanagari"/>
              </a:rPr>
              <a:t>IT17100076 | Silva S.R.R.M</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Software Engineering</a:t>
            </a:r>
          </a:p>
          <a:p>
            <a:endParaRPr lang="en-US"/>
          </a:p>
        </p:txBody>
      </p:sp>
      <p:pic>
        <p:nvPicPr>
          <p:cNvPr id="4" name="Picture 3">
            <a:extLst>
              <a:ext uri="{FF2B5EF4-FFF2-40B4-BE49-F238E27FC236}">
                <a16:creationId xmlns:a16="http://schemas.microsoft.com/office/drawing/2014/main" id="{508B264B-76A5-4296-8EA1-F718B4C9593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137212" y="151539"/>
            <a:ext cx="1995794" cy="2306526"/>
          </a:xfrm>
          <a:prstGeom prst="rect">
            <a:avLst/>
          </a:prstGeom>
        </p:spPr>
      </p:pic>
      <p:sp>
        <p:nvSpPr>
          <p:cNvPr id="7" name="Rectangle 6">
            <a:extLst>
              <a:ext uri="{FF2B5EF4-FFF2-40B4-BE49-F238E27FC236}">
                <a16:creationId xmlns:a16="http://schemas.microsoft.com/office/drawing/2014/main" id="{03054D9C-055A-490A-BCDE-12A50A0400AD}"/>
              </a:ext>
            </a:extLst>
          </p:cNvPr>
          <p:cNvSpPr/>
          <p:nvPr/>
        </p:nvSpPr>
        <p:spPr>
          <a:xfrm>
            <a:off x="2696547" y="6540759"/>
            <a:ext cx="1455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8" name="Rectangle 7">
            <a:extLst>
              <a:ext uri="{FF2B5EF4-FFF2-40B4-BE49-F238E27FC236}">
                <a16:creationId xmlns:a16="http://schemas.microsoft.com/office/drawing/2014/main" id="{F6A4CA38-D072-43D5-8E8C-AA58C8F4D9C3}"/>
              </a:ext>
            </a:extLst>
          </p:cNvPr>
          <p:cNvSpPr/>
          <p:nvPr/>
        </p:nvSpPr>
        <p:spPr>
          <a:xfrm>
            <a:off x="4453813" y="6508101"/>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12" name="Rectangle 11">
            <a:extLst>
              <a:ext uri="{FF2B5EF4-FFF2-40B4-BE49-F238E27FC236}">
                <a16:creationId xmlns:a16="http://schemas.microsoft.com/office/drawing/2014/main" id="{C71EFA35-BD9E-4250-8862-85157851177C}"/>
              </a:ext>
            </a:extLst>
          </p:cNvPr>
          <p:cNvSpPr/>
          <p:nvPr/>
        </p:nvSpPr>
        <p:spPr>
          <a:xfrm>
            <a:off x="6677609" y="6508100"/>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136052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 </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p:txBody>
          <a:bodyPr>
            <a:normAutofit/>
          </a:bodyPr>
          <a:lstStyle/>
          <a:p>
            <a:r>
              <a:rPr lang="en-US"/>
              <a:t>Background</a:t>
            </a:r>
          </a:p>
          <a:p>
            <a:pPr marL="0" indent="0">
              <a:buNone/>
            </a:pPr>
            <a:endParaRPr lang="en-US"/>
          </a:p>
          <a:p>
            <a:pPr lvl="1">
              <a:buFont typeface="Wingdings" panose="05000000000000000000" pitchFamily="2" charset="2"/>
              <a:buChar char="q"/>
            </a:pPr>
            <a:r>
              <a:rPr lang="en-US" sz="2400">
                <a:effectLst/>
                <a:latin typeface="Times New Roman" panose="02020603050405020304" pitchFamily="18" charset="0"/>
                <a:ea typeface="Calibri" panose="020F0502020204030204" pitchFamily="34" charset="0"/>
              </a:rPr>
              <a:t>Dementia is collective term for assemblage of diseases which mainly focuses on frontal lobe and temporal lobe from the cerebral cortex of the human brain and which can be affected to on human’s memory.</a:t>
            </a:r>
          </a:p>
          <a:p>
            <a:pPr marL="457200" lvl="1" indent="0">
              <a:buNone/>
            </a:pPr>
            <a:endParaRPr lang="en-US" sz="2400">
              <a:latin typeface="Times New Roman" panose="02020603050405020304" pitchFamily="18" charset="0"/>
              <a:ea typeface="Calibri" panose="020F0502020204030204" pitchFamily="34" charset="0"/>
            </a:endParaRPr>
          </a:p>
          <a:p>
            <a:pPr lvl="1">
              <a:buFont typeface="Wingdings" panose="05000000000000000000" pitchFamily="2" charset="2"/>
              <a:buChar char="q"/>
            </a:pPr>
            <a:r>
              <a:rPr lang="en-US" sz="2400">
                <a:latin typeface="Times New Roman" panose="02020603050405020304" pitchFamily="18" charset="0"/>
                <a:ea typeface="Calibri" panose="020F0502020204030204" pitchFamily="34" charset="0"/>
              </a:rPr>
              <a:t>I</a:t>
            </a:r>
            <a:r>
              <a:rPr lang="en-US" sz="2400">
                <a:effectLst/>
                <a:latin typeface="Times New Roman" panose="02020603050405020304" pitchFamily="18" charset="0"/>
                <a:ea typeface="Calibri" panose="020F0502020204030204" pitchFamily="34" charset="0"/>
              </a:rPr>
              <a:t>n year of </a:t>
            </a:r>
            <a:r>
              <a:rPr lang="en-US" sz="2400" b="1">
                <a:effectLst/>
                <a:latin typeface="Times New Roman" panose="02020603050405020304" pitchFamily="18" charset="0"/>
                <a:ea typeface="Calibri" panose="020F0502020204030204" pitchFamily="34" charset="0"/>
              </a:rPr>
              <a:t>2017, Gill Livingston et al. </a:t>
            </a:r>
            <a:r>
              <a:rPr lang="en-US" sz="2400">
                <a:effectLst/>
                <a:latin typeface="Times New Roman" panose="02020603050405020304" pitchFamily="18" charset="0"/>
                <a:ea typeface="Calibri" panose="020F0502020204030204" pitchFamily="34" charset="0"/>
              </a:rPr>
              <a:t>have demonstrated that Dementia is the greatest global challenge for health  and social care in 21</a:t>
            </a:r>
            <a:r>
              <a:rPr lang="en-US" sz="2400" baseline="30000">
                <a:effectLst/>
                <a:latin typeface="Times New Roman" panose="02020603050405020304" pitchFamily="18" charset="0"/>
                <a:ea typeface="Calibri" panose="020F0502020204030204" pitchFamily="34" charset="0"/>
              </a:rPr>
              <a:t>st</a:t>
            </a:r>
            <a:r>
              <a:rPr lang="en-US" sz="2400">
                <a:effectLst/>
                <a:latin typeface="Times New Roman" panose="02020603050405020304" pitchFamily="18" charset="0"/>
                <a:ea typeface="Calibri" panose="020F0502020204030204" pitchFamily="34" charset="0"/>
              </a:rPr>
              <a:t> century and also, they have argued that occurred people who are older than 65 years [1].</a:t>
            </a:r>
          </a:p>
          <a:p>
            <a:pPr marL="457200" lvl="1" indent="0">
              <a:buNone/>
            </a:pPr>
            <a:endParaRPr lang="en-US" sz="2000">
              <a:effectLst/>
              <a:latin typeface="Times New Roman" panose="02020603050405020304" pitchFamily="18" charset="0"/>
              <a:ea typeface="Calibri" panose="020F0502020204030204" pitchFamily="34" charset="0"/>
            </a:endParaRPr>
          </a:p>
          <a:p>
            <a:pPr marL="0" indent="0">
              <a:buNone/>
            </a:pPr>
            <a:endParaRPr lang="en-US"/>
          </a:p>
          <a:p>
            <a:pPr marL="0" indent="0">
              <a:buNone/>
            </a:pPr>
            <a:endParaRPr lang="en-US"/>
          </a:p>
        </p:txBody>
      </p:sp>
      <p:sp>
        <p:nvSpPr>
          <p:cNvPr id="2" name="Rectangle 1">
            <a:extLst>
              <a:ext uri="{FF2B5EF4-FFF2-40B4-BE49-F238E27FC236}">
                <a16:creationId xmlns:a16="http://schemas.microsoft.com/office/drawing/2014/main" id="{F6072E33-E449-47E5-ABD0-F77C4649CB00}"/>
              </a:ext>
            </a:extLst>
          </p:cNvPr>
          <p:cNvSpPr/>
          <p:nvPr/>
        </p:nvSpPr>
        <p:spPr>
          <a:xfrm>
            <a:off x="4388497" y="6522096"/>
            <a:ext cx="1918996" cy="248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9" name="Rectangle 8">
            <a:extLst>
              <a:ext uri="{FF2B5EF4-FFF2-40B4-BE49-F238E27FC236}">
                <a16:creationId xmlns:a16="http://schemas.microsoft.com/office/drawing/2014/main" id="{EEF94E6C-1128-49E4-8391-9E222269FA89}"/>
              </a:ext>
            </a:extLst>
          </p:cNvPr>
          <p:cNvSpPr/>
          <p:nvPr/>
        </p:nvSpPr>
        <p:spPr>
          <a:xfrm>
            <a:off x="2761862" y="6522096"/>
            <a:ext cx="1492898" cy="270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11" name="Rectangle 10">
            <a:extLst>
              <a:ext uri="{FF2B5EF4-FFF2-40B4-BE49-F238E27FC236}">
                <a16:creationId xmlns:a16="http://schemas.microsoft.com/office/drawing/2014/main" id="{0E271FDB-FDA0-4607-AC0E-ACE203A7D390}"/>
              </a:ext>
            </a:extLst>
          </p:cNvPr>
          <p:cNvSpPr/>
          <p:nvPr/>
        </p:nvSpPr>
        <p:spPr>
          <a:xfrm>
            <a:off x="2696547" y="6540759"/>
            <a:ext cx="1455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15" name="Rectangle 14">
            <a:extLst>
              <a:ext uri="{FF2B5EF4-FFF2-40B4-BE49-F238E27FC236}">
                <a16:creationId xmlns:a16="http://schemas.microsoft.com/office/drawing/2014/main" id="{1B8C59E8-B8F7-4F7F-8EBE-10446483C040}"/>
              </a:ext>
            </a:extLst>
          </p:cNvPr>
          <p:cNvSpPr/>
          <p:nvPr/>
        </p:nvSpPr>
        <p:spPr>
          <a:xfrm>
            <a:off x="6441230" y="6490656"/>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3517033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 Cont.</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p:txBody>
          <a:bodyPr>
            <a:normAutofit/>
          </a:bodyPr>
          <a:lstStyle/>
          <a:p>
            <a:r>
              <a:rPr lang="en-US"/>
              <a:t>Research Gap</a:t>
            </a:r>
          </a:p>
          <a:p>
            <a:pPr marL="0" indent="0">
              <a:buNone/>
            </a:pPr>
            <a:endParaRPr lang="en-US"/>
          </a:p>
        </p:txBody>
      </p:sp>
      <p:sp>
        <p:nvSpPr>
          <p:cNvPr id="2" name="Rectangle 1">
            <a:extLst>
              <a:ext uri="{FF2B5EF4-FFF2-40B4-BE49-F238E27FC236}">
                <a16:creationId xmlns:a16="http://schemas.microsoft.com/office/drawing/2014/main" id="{F6072E33-E449-47E5-ABD0-F77C4649CB00}"/>
              </a:ext>
            </a:extLst>
          </p:cNvPr>
          <p:cNvSpPr/>
          <p:nvPr/>
        </p:nvSpPr>
        <p:spPr>
          <a:xfrm>
            <a:off x="4388497" y="6522096"/>
            <a:ext cx="1918996" cy="248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9" name="Rectangle 8">
            <a:extLst>
              <a:ext uri="{FF2B5EF4-FFF2-40B4-BE49-F238E27FC236}">
                <a16:creationId xmlns:a16="http://schemas.microsoft.com/office/drawing/2014/main" id="{EEF94E6C-1128-49E4-8391-9E222269FA89}"/>
              </a:ext>
            </a:extLst>
          </p:cNvPr>
          <p:cNvSpPr/>
          <p:nvPr/>
        </p:nvSpPr>
        <p:spPr>
          <a:xfrm>
            <a:off x="2761862" y="6522096"/>
            <a:ext cx="1492898" cy="270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11" name="Rectangle 10">
            <a:extLst>
              <a:ext uri="{FF2B5EF4-FFF2-40B4-BE49-F238E27FC236}">
                <a16:creationId xmlns:a16="http://schemas.microsoft.com/office/drawing/2014/main" id="{0E271FDB-FDA0-4607-AC0E-ACE203A7D390}"/>
              </a:ext>
            </a:extLst>
          </p:cNvPr>
          <p:cNvSpPr/>
          <p:nvPr/>
        </p:nvSpPr>
        <p:spPr>
          <a:xfrm>
            <a:off x="2696547" y="6540759"/>
            <a:ext cx="1455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15" name="Rectangle 14">
            <a:extLst>
              <a:ext uri="{FF2B5EF4-FFF2-40B4-BE49-F238E27FC236}">
                <a16:creationId xmlns:a16="http://schemas.microsoft.com/office/drawing/2014/main" id="{1B8C59E8-B8F7-4F7F-8EBE-10446483C040}"/>
              </a:ext>
            </a:extLst>
          </p:cNvPr>
          <p:cNvSpPr/>
          <p:nvPr/>
        </p:nvSpPr>
        <p:spPr>
          <a:xfrm>
            <a:off x="6441230" y="6490656"/>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graphicFrame>
        <p:nvGraphicFramePr>
          <p:cNvPr id="16" name="Table 15">
            <a:extLst>
              <a:ext uri="{FF2B5EF4-FFF2-40B4-BE49-F238E27FC236}">
                <a16:creationId xmlns:a16="http://schemas.microsoft.com/office/drawing/2014/main" id="{20D6C6D4-4126-42E1-BB26-DBB0733ECEB3}"/>
              </a:ext>
            </a:extLst>
          </p:cNvPr>
          <p:cNvGraphicFramePr>
            <a:graphicFrameLocks noGrp="1"/>
          </p:cNvGraphicFramePr>
          <p:nvPr/>
        </p:nvGraphicFramePr>
        <p:xfrm>
          <a:off x="1045029" y="1834047"/>
          <a:ext cx="10058399" cy="4395734"/>
        </p:xfrm>
        <a:graphic>
          <a:graphicData uri="http://schemas.openxmlformats.org/drawingml/2006/table">
            <a:tbl>
              <a:tblPr firstRow="1" firstCol="1" bandRow="1">
                <a:tableStyleId>{5C22544A-7EE6-4342-B048-85BDC9FD1C3A}</a:tableStyleId>
              </a:tblPr>
              <a:tblGrid>
                <a:gridCol w="1792947">
                  <a:extLst>
                    <a:ext uri="{9D8B030D-6E8A-4147-A177-3AD203B41FA5}">
                      <a16:colId xmlns:a16="http://schemas.microsoft.com/office/drawing/2014/main" val="155274472"/>
                    </a:ext>
                  </a:extLst>
                </a:gridCol>
                <a:gridCol w="1444775">
                  <a:extLst>
                    <a:ext uri="{9D8B030D-6E8A-4147-A177-3AD203B41FA5}">
                      <a16:colId xmlns:a16="http://schemas.microsoft.com/office/drawing/2014/main" val="929960684"/>
                    </a:ext>
                  </a:extLst>
                </a:gridCol>
                <a:gridCol w="1863289">
                  <a:extLst>
                    <a:ext uri="{9D8B030D-6E8A-4147-A177-3AD203B41FA5}">
                      <a16:colId xmlns:a16="http://schemas.microsoft.com/office/drawing/2014/main" val="3094084549"/>
                    </a:ext>
                  </a:extLst>
                </a:gridCol>
                <a:gridCol w="1649323">
                  <a:extLst>
                    <a:ext uri="{9D8B030D-6E8A-4147-A177-3AD203B41FA5}">
                      <a16:colId xmlns:a16="http://schemas.microsoft.com/office/drawing/2014/main" val="3447352367"/>
                    </a:ext>
                  </a:extLst>
                </a:gridCol>
                <a:gridCol w="1646969">
                  <a:extLst>
                    <a:ext uri="{9D8B030D-6E8A-4147-A177-3AD203B41FA5}">
                      <a16:colId xmlns:a16="http://schemas.microsoft.com/office/drawing/2014/main" val="2834884006"/>
                    </a:ext>
                  </a:extLst>
                </a:gridCol>
                <a:gridCol w="1661096">
                  <a:extLst>
                    <a:ext uri="{9D8B030D-6E8A-4147-A177-3AD203B41FA5}">
                      <a16:colId xmlns:a16="http://schemas.microsoft.com/office/drawing/2014/main" val="149522118"/>
                    </a:ext>
                  </a:extLst>
                </a:gridCol>
              </a:tblGrid>
              <a:tr h="613389">
                <a:tc>
                  <a:txBody>
                    <a:bodyPr/>
                    <a:lstStyle/>
                    <a:p>
                      <a:pPr marL="0" marR="0">
                        <a:lnSpc>
                          <a:spcPct val="107000"/>
                        </a:lnSpc>
                        <a:spcBef>
                          <a:spcPts val="1200"/>
                        </a:spcBef>
                        <a:spcAft>
                          <a:spcPts val="0"/>
                        </a:spcAft>
                      </a:pPr>
                      <a:r>
                        <a:rPr lang="en-US" sz="1600">
                          <a:effectLst/>
                        </a:rPr>
                        <a:t>Features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Lumosity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Brain Games</a:t>
                      </a:r>
                    </a:p>
                    <a:p>
                      <a:pPr marL="0" marR="0">
                        <a:lnSpc>
                          <a:spcPct val="107000"/>
                        </a:lnSpc>
                        <a:spcBef>
                          <a:spcPts val="120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Elevate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Eidetic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Proposed</a:t>
                      </a:r>
                      <a:r>
                        <a:rPr lang="en-US" sz="1200">
                          <a:effectLst/>
                        </a:rPr>
                        <a:t> </a:t>
                      </a:r>
                      <a:r>
                        <a:rPr lang="en-US" sz="1600">
                          <a:effectLst/>
                        </a:rPr>
                        <a:t>System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0428253"/>
                  </a:ext>
                </a:extLst>
              </a:tr>
              <a:tr h="876781">
                <a:tc>
                  <a:txBody>
                    <a:bodyPr/>
                    <a:lstStyle/>
                    <a:p>
                      <a:pPr marL="0" marR="0">
                        <a:lnSpc>
                          <a:spcPct val="107000"/>
                        </a:lnSpc>
                        <a:spcBef>
                          <a:spcPts val="1200"/>
                        </a:spcBef>
                        <a:spcAft>
                          <a:spcPts val="0"/>
                        </a:spcAft>
                      </a:pPr>
                      <a:r>
                        <a:rPr lang="en-US" sz="1600">
                          <a:effectLst/>
                        </a:rPr>
                        <a:t>Personalized for user or patient</a:t>
                      </a:r>
                    </a:p>
                    <a:p>
                      <a:pPr marL="0" marR="0">
                        <a:lnSpc>
                          <a:spcPct val="107000"/>
                        </a:lnSpc>
                        <a:spcBef>
                          <a:spcPts val="120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4726220"/>
                  </a:ext>
                </a:extLst>
              </a:tr>
              <a:tr h="876781">
                <a:tc>
                  <a:txBody>
                    <a:bodyPr/>
                    <a:lstStyle/>
                    <a:p>
                      <a:pPr marL="0" marR="0">
                        <a:lnSpc>
                          <a:spcPct val="107000"/>
                        </a:lnSpc>
                        <a:spcBef>
                          <a:spcPts val="1200"/>
                        </a:spcBef>
                        <a:spcAft>
                          <a:spcPts val="0"/>
                        </a:spcAft>
                      </a:pPr>
                      <a:r>
                        <a:rPr lang="en-US" sz="1600">
                          <a:effectLst/>
                        </a:rPr>
                        <a:t>Support with Sinhala Language</a:t>
                      </a:r>
                    </a:p>
                    <a:p>
                      <a:pPr marL="0" marR="0">
                        <a:lnSpc>
                          <a:spcPct val="107000"/>
                        </a:lnSpc>
                        <a:spcBef>
                          <a:spcPts val="120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537928"/>
                  </a:ext>
                </a:extLst>
              </a:tr>
              <a:tr h="838204">
                <a:tc>
                  <a:txBody>
                    <a:bodyPr/>
                    <a:lstStyle/>
                    <a:p>
                      <a:pPr marL="0" marR="0">
                        <a:lnSpc>
                          <a:spcPct val="107000"/>
                        </a:lnSpc>
                        <a:spcBef>
                          <a:spcPts val="1200"/>
                        </a:spcBef>
                        <a:spcAft>
                          <a:spcPts val="0"/>
                        </a:spcAft>
                      </a:pPr>
                      <a:r>
                        <a:rPr lang="en-US" sz="1600">
                          <a:effectLst/>
                        </a:rPr>
                        <a:t>Suitable for elderly people </a:t>
                      </a:r>
                    </a:p>
                    <a:p>
                      <a:pPr marL="0" marR="0">
                        <a:lnSpc>
                          <a:spcPct val="107000"/>
                        </a:lnSpc>
                        <a:spcBef>
                          <a:spcPts val="120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2638662"/>
                  </a:ext>
                </a:extLst>
              </a:tr>
              <a:tr h="1063018">
                <a:tc>
                  <a:txBody>
                    <a:bodyPr/>
                    <a:lstStyle/>
                    <a:p>
                      <a:pPr marL="0" marR="0">
                        <a:lnSpc>
                          <a:spcPct val="107000"/>
                        </a:lnSpc>
                        <a:spcBef>
                          <a:spcPts val="1200"/>
                        </a:spcBef>
                        <a:spcAft>
                          <a:spcPts val="0"/>
                        </a:spcAft>
                      </a:pPr>
                      <a:r>
                        <a:rPr lang="en-US" sz="1600">
                          <a:effectLst/>
                        </a:rPr>
                        <a:t>Separate game for human’s memory function</a:t>
                      </a:r>
                    </a:p>
                    <a:p>
                      <a:pPr marL="0" marR="0">
                        <a:lnSpc>
                          <a:spcPct val="107000"/>
                        </a:lnSpc>
                        <a:spcBef>
                          <a:spcPts val="120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Yes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1200"/>
                        </a:spcBef>
                        <a:spcAft>
                          <a:spcPts val="0"/>
                        </a:spcAft>
                      </a:pPr>
                      <a:r>
                        <a:rPr lang="en-US" sz="1600">
                          <a:effectLst/>
                        </a:rPr>
                        <a:t>No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093148"/>
                  </a:ext>
                </a:extLst>
              </a:tr>
            </a:tbl>
          </a:graphicData>
        </a:graphic>
      </p:graphicFrame>
    </p:spTree>
    <p:extLst>
      <p:ext uri="{BB962C8B-B14F-4D97-AF65-F5344CB8AC3E}">
        <p14:creationId xmlns:p14="http://schemas.microsoft.com/office/powerpoint/2010/main" val="1317663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533400"/>
            <a:ext cx="11684000" cy="792162"/>
          </a:xfrm>
        </p:spPr>
        <p:txBody>
          <a:bodyPr>
            <a:normAutofit fontScale="90000"/>
          </a:bodyPr>
          <a:lstStyle/>
          <a:p>
            <a:r>
              <a:rPr lang="en-US">
                <a:solidFill>
                  <a:srgbClr val="0070C0"/>
                </a:solidFill>
                <a:latin typeface="Adobe Devanagari"/>
              </a:rPr>
              <a:t>Introduction Cont.</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325562"/>
            <a:ext cx="11684000" cy="5181600"/>
          </a:xfrm>
        </p:spPr>
        <p:txBody>
          <a:bodyPr/>
          <a:lstStyle/>
          <a:p>
            <a:r>
              <a:rPr lang="en-US"/>
              <a:t>Research Question</a:t>
            </a:r>
          </a:p>
          <a:p>
            <a:pPr marL="0" indent="0">
              <a:buNone/>
            </a:pPr>
            <a:endParaRPr lang="en-US"/>
          </a:p>
          <a:p>
            <a:pPr lvl="1"/>
            <a:r>
              <a:rPr lang="en-US" sz="2400">
                <a:effectLst/>
                <a:ea typeface="Calibri" panose="020F0502020204030204" pitchFamily="34" charset="0"/>
                <a:cs typeface="Times New Roman" panose="02020603050405020304" pitchFamily="18" charset="0"/>
              </a:rPr>
              <a:t>How to introduce a personalized gaming application for Sri Lankan Dementia patients which will be mainly based on human memory using reinforcement Learning ?</a:t>
            </a:r>
          </a:p>
          <a:p>
            <a:endParaRPr lang="en-US">
              <a:highlight>
                <a:srgbClr val="FFFF00"/>
              </a:highlight>
            </a:endParaRPr>
          </a:p>
          <a:p>
            <a:r>
              <a:rPr lang="en-US"/>
              <a:t>Specific and Sub Objectives</a:t>
            </a:r>
          </a:p>
          <a:p>
            <a:pPr>
              <a:buFont typeface="Wingdings" panose="05000000000000000000" pitchFamily="2" charset="2"/>
              <a:buChar char="Ø"/>
            </a:pPr>
            <a:r>
              <a:rPr lang="en-GB" sz="2000">
                <a:ea typeface="+mn-lt"/>
                <a:cs typeface="+mn-lt"/>
              </a:rPr>
              <a:t>Develop a mobile game for Dementia patients to improve the memory skills.</a:t>
            </a:r>
          </a:p>
          <a:p>
            <a:pPr lvl="1">
              <a:buFont typeface="Wingdings" panose="05000000000000000000" pitchFamily="2" charset="2"/>
              <a:buChar char="§"/>
            </a:pPr>
            <a:r>
              <a:rPr lang="en-GB" sz="1800">
                <a:ea typeface="+mn-lt"/>
                <a:cs typeface="+mn-lt"/>
              </a:rPr>
              <a:t>Time Management</a:t>
            </a:r>
          </a:p>
          <a:p>
            <a:pPr lvl="1">
              <a:buFont typeface="Wingdings" panose="05000000000000000000" pitchFamily="2" charset="2"/>
              <a:buChar char="§"/>
            </a:pPr>
            <a:r>
              <a:rPr lang="en-GB" sz="1800">
                <a:ea typeface="+mn-lt"/>
                <a:cs typeface="+mn-lt"/>
              </a:rPr>
              <a:t>Ability to improve human’s memory </a:t>
            </a:r>
          </a:p>
          <a:p>
            <a:pPr>
              <a:buFont typeface="Wingdings" panose="05000000000000000000" pitchFamily="2" charset="2"/>
              <a:buChar char="Ø"/>
            </a:pPr>
            <a:endParaRPr lang="en-GB" sz="2000">
              <a:ea typeface="+mn-lt"/>
              <a:cs typeface="+mn-lt"/>
            </a:endParaRPr>
          </a:p>
          <a:p>
            <a:pPr>
              <a:buFont typeface="Wingdings" panose="05000000000000000000" pitchFamily="2" charset="2"/>
              <a:buChar char="§"/>
            </a:pPr>
            <a:endParaRPr lang="en-US" sz="2000"/>
          </a:p>
          <a:p>
            <a:pPr marL="0" indent="0">
              <a:buNone/>
            </a:pPr>
            <a:endParaRPr lang="en-US">
              <a:highlight>
                <a:srgbClr val="FFFF00"/>
              </a:highlight>
            </a:endParaRPr>
          </a:p>
        </p:txBody>
      </p:sp>
      <p:sp>
        <p:nvSpPr>
          <p:cNvPr id="2" name="Rectangle 1">
            <a:extLst>
              <a:ext uri="{FF2B5EF4-FFF2-40B4-BE49-F238E27FC236}">
                <a16:creationId xmlns:a16="http://schemas.microsoft.com/office/drawing/2014/main" id="{D46FDBE5-AD98-4EFA-B22A-2E6A950AC164}"/>
              </a:ext>
            </a:extLst>
          </p:cNvPr>
          <p:cNvSpPr/>
          <p:nvPr/>
        </p:nvSpPr>
        <p:spPr>
          <a:xfrm>
            <a:off x="4425821" y="6507162"/>
            <a:ext cx="1816359"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3" name="Rectangle 2">
            <a:extLst>
              <a:ext uri="{FF2B5EF4-FFF2-40B4-BE49-F238E27FC236}">
                <a16:creationId xmlns:a16="http://schemas.microsoft.com/office/drawing/2014/main" id="{8363A62C-D90E-4626-8279-239B80BBAEC1}"/>
              </a:ext>
            </a:extLst>
          </p:cNvPr>
          <p:cNvSpPr/>
          <p:nvPr/>
        </p:nvSpPr>
        <p:spPr>
          <a:xfrm>
            <a:off x="2705877" y="6522097"/>
            <a:ext cx="1539552" cy="269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9" name="Rectangle 8">
            <a:extLst>
              <a:ext uri="{FF2B5EF4-FFF2-40B4-BE49-F238E27FC236}">
                <a16:creationId xmlns:a16="http://schemas.microsoft.com/office/drawing/2014/main" id="{0A14BE8B-08C2-4BD1-B029-5D8632470C18}"/>
              </a:ext>
            </a:extLst>
          </p:cNvPr>
          <p:cNvSpPr/>
          <p:nvPr/>
        </p:nvSpPr>
        <p:spPr>
          <a:xfrm>
            <a:off x="6422572" y="6496891"/>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3826815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sz="2800"/>
              <a:t>System Diagram</a:t>
            </a:r>
          </a:p>
        </p:txBody>
      </p:sp>
      <p:pic>
        <p:nvPicPr>
          <p:cNvPr id="3" name="Picture 2" descr="Diagram&#10;&#10;Description automatically generated">
            <a:extLst>
              <a:ext uri="{FF2B5EF4-FFF2-40B4-BE49-F238E27FC236}">
                <a16:creationId xmlns:a16="http://schemas.microsoft.com/office/drawing/2014/main" id="{6DB37DDF-D324-46AA-983A-4E943509F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00" y="1651819"/>
            <a:ext cx="9000000" cy="4509187"/>
          </a:xfrm>
          <a:prstGeom prst="rect">
            <a:avLst/>
          </a:prstGeom>
        </p:spPr>
      </p:pic>
      <p:sp>
        <p:nvSpPr>
          <p:cNvPr id="4" name="Rectangle 3">
            <a:extLst>
              <a:ext uri="{FF2B5EF4-FFF2-40B4-BE49-F238E27FC236}">
                <a16:creationId xmlns:a16="http://schemas.microsoft.com/office/drawing/2014/main" id="{C8E9EF15-D62B-4AC7-9B76-21B6E0710226}"/>
              </a:ext>
            </a:extLst>
          </p:cNvPr>
          <p:cNvSpPr/>
          <p:nvPr/>
        </p:nvSpPr>
        <p:spPr>
          <a:xfrm>
            <a:off x="4376057" y="6508101"/>
            <a:ext cx="1875454"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9" name="Rectangle 8">
            <a:extLst>
              <a:ext uri="{FF2B5EF4-FFF2-40B4-BE49-F238E27FC236}">
                <a16:creationId xmlns:a16="http://schemas.microsoft.com/office/drawing/2014/main" id="{D697A3AB-5CE7-45CD-84C5-E4C4BF26A76C}"/>
              </a:ext>
            </a:extLst>
          </p:cNvPr>
          <p:cNvSpPr/>
          <p:nvPr/>
        </p:nvSpPr>
        <p:spPr>
          <a:xfrm>
            <a:off x="2743200" y="6525199"/>
            <a:ext cx="1492898" cy="284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11" name="Rectangle 10">
            <a:extLst>
              <a:ext uri="{FF2B5EF4-FFF2-40B4-BE49-F238E27FC236}">
                <a16:creationId xmlns:a16="http://schemas.microsoft.com/office/drawing/2014/main" id="{E23C61C1-4250-44AA-8A9C-A8DBCF4705C8}"/>
              </a:ext>
            </a:extLst>
          </p:cNvPr>
          <p:cNvSpPr/>
          <p:nvPr/>
        </p:nvSpPr>
        <p:spPr>
          <a:xfrm>
            <a:off x="6391470" y="6492543"/>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2145128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3783-9D20-4D40-A5F1-725E0A44F52C}"/>
              </a:ext>
            </a:extLst>
          </p:cNvPr>
          <p:cNvSpPr>
            <a:spLocks noGrp="1"/>
          </p:cNvSpPr>
          <p:nvPr>
            <p:ph type="title"/>
          </p:nvPr>
        </p:nvSpPr>
        <p:spPr/>
        <p:txBody>
          <a:bodyPr/>
          <a:lstStyle/>
          <a:p>
            <a:r>
              <a:rPr lang="en-US">
                <a:solidFill>
                  <a:srgbClr val="0070C0"/>
                </a:solidFill>
                <a:latin typeface="Adobe Devanagari"/>
              </a:rPr>
              <a:t>Methodology Cont.</a:t>
            </a:r>
            <a:endParaRPr lang="en-GB">
              <a:solidFill>
                <a:srgbClr val="0070C0"/>
              </a:solidFill>
              <a:latin typeface="Adobe Devanagari"/>
            </a:endParaRPr>
          </a:p>
        </p:txBody>
      </p:sp>
      <p:sp>
        <p:nvSpPr>
          <p:cNvPr id="3" name="Content Placeholder 2">
            <a:extLst>
              <a:ext uri="{FF2B5EF4-FFF2-40B4-BE49-F238E27FC236}">
                <a16:creationId xmlns:a16="http://schemas.microsoft.com/office/drawing/2014/main" id="{E7D74BEA-85BE-4DDA-A491-F20223B3225D}"/>
              </a:ext>
            </a:extLst>
          </p:cNvPr>
          <p:cNvSpPr>
            <a:spLocks noGrp="1"/>
          </p:cNvSpPr>
          <p:nvPr>
            <p:ph idx="1"/>
          </p:nvPr>
        </p:nvSpPr>
        <p:spPr/>
        <p:txBody>
          <a:bodyPr/>
          <a:lstStyle/>
          <a:p>
            <a:r>
              <a:rPr lang="en-US"/>
              <a:t>Technologies</a:t>
            </a:r>
          </a:p>
          <a:p>
            <a:pPr marL="1257300" lvl="3" indent="0">
              <a:buNone/>
            </a:pPr>
            <a:r>
              <a:rPr lang="en-US" sz="2400"/>
              <a:t>C# - Visual Studio</a:t>
            </a:r>
          </a:p>
          <a:p>
            <a:pPr marL="1257300" lvl="3" indent="0">
              <a:buNone/>
            </a:pPr>
            <a:r>
              <a:rPr lang="en-US" sz="2400" err="1"/>
              <a:t>PlayFab</a:t>
            </a:r>
            <a:endParaRPr lang="en-US" sz="2400"/>
          </a:p>
          <a:p>
            <a:pPr marL="400050" lvl="1" indent="0">
              <a:buNone/>
            </a:pPr>
            <a:endParaRPr lang="en-US" sz="2400"/>
          </a:p>
          <a:p>
            <a:r>
              <a:rPr lang="en-US"/>
              <a:t>Techniques</a:t>
            </a:r>
          </a:p>
          <a:p>
            <a:pPr marL="1257300" lvl="3" indent="0">
              <a:buNone/>
            </a:pPr>
            <a:r>
              <a:rPr lang="en-US" sz="2400" err="1"/>
              <a:t>PlayFab</a:t>
            </a:r>
            <a:endParaRPr lang="en-US" sz="2400"/>
          </a:p>
          <a:p>
            <a:pPr marL="0" indent="0">
              <a:buNone/>
            </a:pPr>
            <a:endParaRPr lang="en-US"/>
          </a:p>
          <a:p>
            <a:r>
              <a:rPr lang="en-US"/>
              <a:t>Algorithms</a:t>
            </a:r>
          </a:p>
          <a:p>
            <a:pPr marL="1257300" lvl="3" indent="0">
              <a:buNone/>
            </a:pPr>
            <a:r>
              <a:rPr lang="en-US" sz="2400"/>
              <a:t>Reinforcement Learning Algorithm</a:t>
            </a:r>
            <a:endParaRPr lang="en-GB" sz="2400"/>
          </a:p>
        </p:txBody>
      </p:sp>
      <p:sp>
        <p:nvSpPr>
          <p:cNvPr id="5" name="Rectangle 4">
            <a:extLst>
              <a:ext uri="{FF2B5EF4-FFF2-40B4-BE49-F238E27FC236}">
                <a16:creationId xmlns:a16="http://schemas.microsoft.com/office/drawing/2014/main" id="{23512C0D-642A-43C3-9E21-4A6B04AB614F}"/>
              </a:ext>
            </a:extLst>
          </p:cNvPr>
          <p:cNvSpPr/>
          <p:nvPr/>
        </p:nvSpPr>
        <p:spPr>
          <a:xfrm>
            <a:off x="4385389" y="6508101"/>
            <a:ext cx="1866122"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7" name="Rectangle 6">
            <a:extLst>
              <a:ext uri="{FF2B5EF4-FFF2-40B4-BE49-F238E27FC236}">
                <a16:creationId xmlns:a16="http://schemas.microsoft.com/office/drawing/2014/main" id="{9344E364-E5EC-49F8-8CBE-C7C72C618AFC}"/>
              </a:ext>
            </a:extLst>
          </p:cNvPr>
          <p:cNvSpPr/>
          <p:nvPr/>
        </p:nvSpPr>
        <p:spPr>
          <a:xfrm>
            <a:off x="2752531" y="6553200"/>
            <a:ext cx="1492898" cy="23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9" name="Rectangle 8">
            <a:extLst>
              <a:ext uri="{FF2B5EF4-FFF2-40B4-BE49-F238E27FC236}">
                <a16:creationId xmlns:a16="http://schemas.microsoft.com/office/drawing/2014/main" id="{C036B83F-6E1A-4013-8B82-4A5FF46A3133}"/>
              </a:ext>
            </a:extLst>
          </p:cNvPr>
          <p:cNvSpPr/>
          <p:nvPr/>
        </p:nvSpPr>
        <p:spPr>
          <a:xfrm>
            <a:off x="6391471" y="6508100"/>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1131303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solidFill>
                  <a:srgbClr val="0070C0"/>
                </a:solidFill>
                <a:latin typeface="Adobe Devanagari"/>
              </a:rPr>
              <a:t>Achievement</a:t>
            </a:r>
          </a:p>
        </p:txBody>
      </p:sp>
      <p:pic>
        <p:nvPicPr>
          <p:cNvPr id="11" name="Content Placeholder 10" descr="Graphical user interface&#10;&#10;Description automatically generated">
            <a:extLst>
              <a:ext uri="{FF2B5EF4-FFF2-40B4-BE49-F238E27FC236}">
                <a16:creationId xmlns:a16="http://schemas.microsoft.com/office/drawing/2014/main" id="{FA3A169E-1B71-4338-84DE-19121094BB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1199" y="1096022"/>
            <a:ext cx="2589602" cy="4473414"/>
          </a:xfrm>
        </p:spPr>
      </p:pic>
      <p:sp>
        <p:nvSpPr>
          <p:cNvPr id="2" name="Rectangle 1">
            <a:extLst>
              <a:ext uri="{FF2B5EF4-FFF2-40B4-BE49-F238E27FC236}">
                <a16:creationId xmlns:a16="http://schemas.microsoft.com/office/drawing/2014/main" id="{B39D4565-858E-4336-8C17-2D44AFE25650}"/>
              </a:ext>
            </a:extLst>
          </p:cNvPr>
          <p:cNvSpPr/>
          <p:nvPr/>
        </p:nvSpPr>
        <p:spPr>
          <a:xfrm>
            <a:off x="4376057" y="6508101"/>
            <a:ext cx="1922106"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3" name="Rectangle 2">
            <a:extLst>
              <a:ext uri="{FF2B5EF4-FFF2-40B4-BE49-F238E27FC236}">
                <a16:creationId xmlns:a16="http://schemas.microsoft.com/office/drawing/2014/main" id="{74459BED-675B-4D7A-B6D0-2866D0069740}"/>
              </a:ext>
            </a:extLst>
          </p:cNvPr>
          <p:cNvSpPr/>
          <p:nvPr/>
        </p:nvSpPr>
        <p:spPr>
          <a:xfrm>
            <a:off x="2696547" y="6553200"/>
            <a:ext cx="1530220" cy="239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9" name="Rectangle 8">
            <a:extLst>
              <a:ext uri="{FF2B5EF4-FFF2-40B4-BE49-F238E27FC236}">
                <a16:creationId xmlns:a16="http://schemas.microsoft.com/office/drawing/2014/main" id="{25AF6C38-D03F-4C9C-B78E-625C5E3CC0DC}"/>
              </a:ext>
            </a:extLst>
          </p:cNvPr>
          <p:cNvSpPr/>
          <p:nvPr/>
        </p:nvSpPr>
        <p:spPr>
          <a:xfrm>
            <a:off x="6447453" y="6475445"/>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pic>
        <p:nvPicPr>
          <p:cNvPr id="13" name="Picture 12" descr="Graphical user interface, text&#10;&#10;Description automatically generated">
            <a:extLst>
              <a:ext uri="{FF2B5EF4-FFF2-40B4-BE49-F238E27FC236}">
                <a16:creationId xmlns:a16="http://schemas.microsoft.com/office/drawing/2014/main" id="{3A720E47-5FD4-40F9-BFB3-A170618DDE28}"/>
              </a:ext>
            </a:extLst>
          </p:cNvPr>
          <p:cNvPicPr>
            <a:picLocks noChangeAspect="1"/>
          </p:cNvPicPr>
          <p:nvPr/>
        </p:nvPicPr>
        <p:blipFill rotWithShape="1">
          <a:blip r:embed="rId3">
            <a:extLst>
              <a:ext uri="{28A0092B-C50C-407E-A947-70E740481C1C}">
                <a14:useLocalDpi xmlns:a14="http://schemas.microsoft.com/office/drawing/2010/main" val="0"/>
              </a:ext>
            </a:extLst>
          </a:blip>
          <a:srcRect l="37267" t="15453" r="37056" b="5802"/>
          <a:stretch/>
        </p:blipFill>
        <p:spPr>
          <a:xfrm>
            <a:off x="1881673" y="1040509"/>
            <a:ext cx="2397969" cy="4585381"/>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971A9B99-BAF0-4950-BBAB-848D98975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358" y="1096022"/>
            <a:ext cx="2803263" cy="4473414"/>
          </a:xfrm>
          <a:prstGeom prst="rect">
            <a:avLst/>
          </a:prstGeom>
        </p:spPr>
      </p:pic>
    </p:spTree>
    <p:extLst>
      <p:ext uri="{BB962C8B-B14F-4D97-AF65-F5344CB8AC3E}">
        <p14:creationId xmlns:p14="http://schemas.microsoft.com/office/powerpoint/2010/main" val="1755650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a:solidFill>
                  <a:srgbClr val="0070C0"/>
                </a:solidFill>
                <a:latin typeface="Adobe Devanagari"/>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66870" y="604836"/>
            <a:ext cx="11250084" cy="4984201"/>
          </a:xfrm>
        </p:spPr>
        <p:txBody>
          <a:bodyPr/>
          <a:lstStyle/>
          <a:p>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G. Livingston et al., "Dementia prevention, intervention, and care", 2017. [Online]. Available: https://www.thelancet.com/action/showPdf?pii=S0140-6736%2817%2931363-6. [Accessed: 06- Jan- 2020].</a:t>
            </a:r>
          </a:p>
          <a:p>
            <a:endPar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5" name="Rectangle 4">
            <a:extLst>
              <a:ext uri="{FF2B5EF4-FFF2-40B4-BE49-F238E27FC236}">
                <a16:creationId xmlns:a16="http://schemas.microsoft.com/office/drawing/2014/main" id="{EB8D6AF0-2F22-483C-AE59-A9DC4A845E0F}"/>
              </a:ext>
            </a:extLst>
          </p:cNvPr>
          <p:cNvSpPr/>
          <p:nvPr/>
        </p:nvSpPr>
        <p:spPr>
          <a:xfrm>
            <a:off x="4453813" y="6508101"/>
            <a:ext cx="2030963"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Silva. S. R. R. M</a:t>
            </a:r>
          </a:p>
        </p:txBody>
      </p:sp>
      <p:sp>
        <p:nvSpPr>
          <p:cNvPr id="7" name="Rectangle 6">
            <a:extLst>
              <a:ext uri="{FF2B5EF4-FFF2-40B4-BE49-F238E27FC236}">
                <a16:creationId xmlns:a16="http://schemas.microsoft.com/office/drawing/2014/main" id="{0D839C73-EA49-4BB5-B217-DCA8AAED78EA}"/>
              </a:ext>
            </a:extLst>
          </p:cNvPr>
          <p:cNvSpPr/>
          <p:nvPr/>
        </p:nvSpPr>
        <p:spPr>
          <a:xfrm>
            <a:off x="2687216" y="6540757"/>
            <a:ext cx="1548882" cy="284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IT17100076</a:t>
            </a:r>
          </a:p>
        </p:txBody>
      </p:sp>
      <p:sp>
        <p:nvSpPr>
          <p:cNvPr id="9" name="Rectangle 8">
            <a:extLst>
              <a:ext uri="{FF2B5EF4-FFF2-40B4-BE49-F238E27FC236}">
                <a16:creationId xmlns:a16="http://schemas.microsoft.com/office/drawing/2014/main" id="{AED95628-CC7C-43B6-BF30-E3D9B3CC79DC}"/>
              </a:ext>
            </a:extLst>
          </p:cNvPr>
          <p:cNvSpPr/>
          <p:nvPr/>
        </p:nvSpPr>
        <p:spPr>
          <a:xfrm>
            <a:off x="6677609" y="6508100"/>
            <a:ext cx="2105608"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2020-017</a:t>
            </a:r>
          </a:p>
        </p:txBody>
      </p:sp>
    </p:spTree>
    <p:extLst>
      <p:ext uri="{BB962C8B-B14F-4D97-AF65-F5344CB8AC3E}">
        <p14:creationId xmlns:p14="http://schemas.microsoft.com/office/powerpoint/2010/main" val="3250214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water&#10;&#10;Description automatically generated">
            <a:extLst>
              <a:ext uri="{FF2B5EF4-FFF2-40B4-BE49-F238E27FC236}">
                <a16:creationId xmlns:a16="http://schemas.microsoft.com/office/drawing/2014/main" id="{955DF2DD-ABF8-4BDB-BF74-298F88848DB1}"/>
              </a:ext>
            </a:extLst>
          </p:cNvPr>
          <p:cNvPicPr>
            <a:picLocks noGrp="1" noChangeAspect="1"/>
          </p:cNvPicPr>
          <p:nvPr>
            <p:ph idx="1"/>
          </p:nvPr>
        </p:nvPicPr>
        <p:blipFill>
          <a:blip r:embed="rId2"/>
          <a:stretch>
            <a:fillRect/>
          </a:stretch>
        </p:blipFill>
        <p:spPr>
          <a:xfrm>
            <a:off x="2449861" y="1184275"/>
            <a:ext cx="2308225" cy="5099050"/>
          </a:xfrm>
        </p:spPr>
      </p:pic>
      <p:pic>
        <p:nvPicPr>
          <p:cNvPr id="5" name="Picture 5" descr="A picture containing toy, green, street, flying&#10;&#10;Description automatically generated">
            <a:extLst>
              <a:ext uri="{FF2B5EF4-FFF2-40B4-BE49-F238E27FC236}">
                <a16:creationId xmlns:a16="http://schemas.microsoft.com/office/drawing/2014/main" id="{342C49A3-7767-4B1D-A4B8-6F20F7D1A989}"/>
              </a:ext>
            </a:extLst>
          </p:cNvPr>
          <p:cNvPicPr>
            <a:picLocks noChangeAspect="1"/>
          </p:cNvPicPr>
          <p:nvPr/>
        </p:nvPicPr>
        <p:blipFill>
          <a:blip r:embed="rId3"/>
          <a:stretch>
            <a:fillRect/>
          </a:stretch>
        </p:blipFill>
        <p:spPr>
          <a:xfrm>
            <a:off x="6188075" y="1184275"/>
            <a:ext cx="2308225" cy="5099050"/>
          </a:xfrm>
          <a:prstGeom prst="rect">
            <a:avLst/>
          </a:prstGeom>
        </p:spPr>
      </p:pic>
      <p:sp>
        <p:nvSpPr>
          <p:cNvPr id="2" name="Title 1">
            <a:extLst>
              <a:ext uri="{FF2B5EF4-FFF2-40B4-BE49-F238E27FC236}">
                <a16:creationId xmlns:a16="http://schemas.microsoft.com/office/drawing/2014/main" id="{48927C39-E977-4693-9DD3-726FCA73B110}"/>
              </a:ext>
            </a:extLst>
          </p:cNvPr>
          <p:cNvSpPr>
            <a:spLocks noGrp="1"/>
          </p:cNvSpPr>
          <p:nvPr>
            <p:ph type="title"/>
          </p:nvPr>
        </p:nvSpPr>
        <p:spPr>
          <a:xfrm>
            <a:off x="304800" y="304800"/>
            <a:ext cx="11684000" cy="792162"/>
          </a:xfrm>
        </p:spPr>
        <p:txBody>
          <a:bodyPr anchor="ctr">
            <a:normAutofit/>
          </a:bodyPr>
          <a:lstStyle/>
          <a:p>
            <a:r>
              <a:rPr lang="en-GB">
                <a:solidFill>
                  <a:srgbClr val="0070C0"/>
                </a:solidFill>
                <a:latin typeface="Adobe Devanagari"/>
              </a:rPr>
              <a:t>Other interfaces</a:t>
            </a:r>
          </a:p>
        </p:txBody>
      </p:sp>
    </p:spTree>
    <p:extLst>
      <p:ext uri="{BB962C8B-B14F-4D97-AF65-F5344CB8AC3E}">
        <p14:creationId xmlns:p14="http://schemas.microsoft.com/office/powerpoint/2010/main" val="3465449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9A28-6028-4824-B2C0-EC414133859E}"/>
              </a:ext>
            </a:extLst>
          </p:cNvPr>
          <p:cNvSpPr>
            <a:spLocks noGrp="1"/>
          </p:cNvSpPr>
          <p:nvPr>
            <p:ph type="title"/>
          </p:nvPr>
        </p:nvSpPr>
        <p:spPr/>
        <p:txBody>
          <a:bodyPr/>
          <a:lstStyle/>
          <a:p>
            <a:r>
              <a:rPr lang="en-GB">
                <a:solidFill>
                  <a:srgbClr val="0070C0"/>
                </a:solidFill>
                <a:latin typeface="Adobe Devanagari"/>
              </a:rPr>
              <a:t>Other interfaces</a:t>
            </a:r>
            <a:endParaRPr lang="en-US">
              <a:solidFill>
                <a:srgbClr val="0070C0"/>
              </a:solidFill>
              <a:latin typeface="Adobe Devanagari"/>
            </a:endParaRPr>
          </a:p>
        </p:txBody>
      </p:sp>
      <p:pic>
        <p:nvPicPr>
          <p:cNvPr id="4" name="Picture 4" descr="A picture containing clock&#10;&#10;Description automatically generated">
            <a:extLst>
              <a:ext uri="{FF2B5EF4-FFF2-40B4-BE49-F238E27FC236}">
                <a16:creationId xmlns:a16="http://schemas.microsoft.com/office/drawing/2014/main" id="{74312FDF-7106-4F03-B483-8BA03CE64609}"/>
              </a:ext>
            </a:extLst>
          </p:cNvPr>
          <p:cNvPicPr>
            <a:picLocks noGrp="1" noChangeAspect="1"/>
          </p:cNvPicPr>
          <p:nvPr>
            <p:ph idx="1"/>
          </p:nvPr>
        </p:nvPicPr>
        <p:blipFill>
          <a:blip r:embed="rId2"/>
          <a:stretch>
            <a:fillRect/>
          </a:stretch>
        </p:blipFill>
        <p:spPr>
          <a:xfrm>
            <a:off x="1020074" y="1099868"/>
            <a:ext cx="2403416" cy="5181600"/>
          </a:xfrm>
        </p:spPr>
      </p:pic>
      <p:pic>
        <p:nvPicPr>
          <p:cNvPr id="5" name="Picture 5" descr="A picture containing clock&#10;&#10;Description automatically generated">
            <a:extLst>
              <a:ext uri="{FF2B5EF4-FFF2-40B4-BE49-F238E27FC236}">
                <a16:creationId xmlns:a16="http://schemas.microsoft.com/office/drawing/2014/main" id="{FEC8E0F3-DFC9-4BDD-BDEA-8CE178A62ABE}"/>
              </a:ext>
            </a:extLst>
          </p:cNvPr>
          <p:cNvPicPr>
            <a:picLocks noChangeAspect="1"/>
          </p:cNvPicPr>
          <p:nvPr/>
        </p:nvPicPr>
        <p:blipFill>
          <a:blip r:embed="rId3"/>
          <a:stretch>
            <a:fillRect/>
          </a:stretch>
        </p:blipFill>
        <p:spPr>
          <a:xfrm>
            <a:off x="4568125" y="1097846"/>
            <a:ext cx="2351259" cy="5165515"/>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5AED194E-A870-498A-A6C0-D5E3AE503ABC}"/>
              </a:ext>
            </a:extLst>
          </p:cNvPr>
          <p:cNvPicPr>
            <a:picLocks noChangeAspect="1"/>
          </p:cNvPicPr>
          <p:nvPr/>
        </p:nvPicPr>
        <p:blipFill>
          <a:blip r:embed="rId4"/>
          <a:stretch>
            <a:fillRect/>
          </a:stretch>
        </p:blipFill>
        <p:spPr>
          <a:xfrm>
            <a:off x="8148086" y="1098431"/>
            <a:ext cx="2566920" cy="5164346"/>
          </a:xfrm>
          <a:prstGeom prst="rect">
            <a:avLst/>
          </a:prstGeom>
        </p:spPr>
      </p:pic>
      <p:sp>
        <p:nvSpPr>
          <p:cNvPr id="3" name="TextBox 2">
            <a:extLst>
              <a:ext uri="{FF2B5EF4-FFF2-40B4-BE49-F238E27FC236}">
                <a16:creationId xmlns:a16="http://schemas.microsoft.com/office/drawing/2014/main" id="{BE829211-7E5E-4DA7-B165-FF31CD2F155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7" name="TextBox 6">
            <a:extLst>
              <a:ext uri="{FF2B5EF4-FFF2-40B4-BE49-F238E27FC236}">
                <a16:creationId xmlns:a16="http://schemas.microsoft.com/office/drawing/2014/main" id="{2D7699A9-353E-464B-8F48-FF16063A8FF5}"/>
              </a:ext>
            </a:extLst>
          </p:cNvPr>
          <p:cNvSpPr txBox="1"/>
          <p:nvPr/>
        </p:nvSpPr>
        <p:spPr>
          <a:xfrm>
            <a:off x="2668438" y="6449683"/>
            <a:ext cx="524486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IT17096126  |  Watawala W.C.K.R.  |  2020-017</a:t>
            </a:r>
            <a:endParaRPr lang="en-US"/>
          </a:p>
        </p:txBody>
      </p:sp>
    </p:spTree>
    <p:extLst>
      <p:ext uri="{BB962C8B-B14F-4D97-AF65-F5344CB8AC3E}">
        <p14:creationId xmlns:p14="http://schemas.microsoft.com/office/powerpoint/2010/main" val="228860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FE4D-1FCF-4FB4-B381-CAAF819587F2}"/>
              </a:ext>
            </a:extLst>
          </p:cNvPr>
          <p:cNvSpPr>
            <a:spLocks noGrp="1"/>
          </p:cNvSpPr>
          <p:nvPr>
            <p:ph type="title"/>
          </p:nvPr>
        </p:nvSpPr>
        <p:spPr/>
        <p:txBody>
          <a:bodyPr/>
          <a:lstStyle/>
          <a:p>
            <a:r>
              <a:rPr lang="en-GB">
                <a:solidFill>
                  <a:srgbClr val="0070C0"/>
                </a:solidFill>
                <a:latin typeface="Adobe Devanagari"/>
              </a:rPr>
              <a:t>Research Objectives</a:t>
            </a:r>
          </a:p>
        </p:txBody>
      </p:sp>
      <p:sp>
        <p:nvSpPr>
          <p:cNvPr id="3" name="Content Placeholder 2">
            <a:extLst>
              <a:ext uri="{FF2B5EF4-FFF2-40B4-BE49-F238E27FC236}">
                <a16:creationId xmlns:a16="http://schemas.microsoft.com/office/drawing/2014/main" id="{48E56D3F-3622-498D-A876-83F5EA8C8086}"/>
              </a:ext>
            </a:extLst>
          </p:cNvPr>
          <p:cNvSpPr>
            <a:spLocks noGrp="1"/>
          </p:cNvSpPr>
          <p:nvPr>
            <p:ph idx="1"/>
          </p:nvPr>
        </p:nvSpPr>
        <p:spPr>
          <a:xfrm>
            <a:off x="304800" y="1484784"/>
            <a:ext cx="11684000" cy="4839816"/>
          </a:xfrm>
        </p:spPr>
        <p:txBody>
          <a:bodyPr vert="horz" lIns="91440" tIns="45720" rIns="91440" bIns="45720" rtlCol="0" anchor="t">
            <a:normAutofit/>
          </a:bodyPr>
          <a:lstStyle/>
          <a:p>
            <a:r>
              <a:rPr lang="en-GB" sz="2800"/>
              <a:t>Help the Dementia patients by giving rehabilitation in a cognitive way using different kinds of games or activities by learning from the user aspects which will be implemented in this application</a:t>
            </a:r>
            <a:endParaRPr lang="en-US"/>
          </a:p>
          <a:p>
            <a:r>
              <a:rPr lang="en-GB" sz="2800"/>
              <a:t>Decrease the mild and moderate stages of Dementia patients</a:t>
            </a:r>
          </a:p>
          <a:p>
            <a:r>
              <a:rPr lang="en-GB" sz="2800"/>
              <a:t>Both patients and caregivers to make their life easier because there is not a special or exact medication for Dementia</a:t>
            </a:r>
            <a:endParaRPr lang="en-US" sz="2800"/>
          </a:p>
          <a:p>
            <a:pPr marL="0" indent="0">
              <a:buNone/>
            </a:pPr>
            <a:endParaRPr lang="en-GB"/>
          </a:p>
        </p:txBody>
      </p:sp>
    </p:spTree>
    <p:extLst>
      <p:ext uri="{BB962C8B-B14F-4D97-AF65-F5344CB8AC3E}">
        <p14:creationId xmlns:p14="http://schemas.microsoft.com/office/powerpoint/2010/main" val="2972322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5A31-95AF-43AF-903B-7F49202A9CEC}"/>
              </a:ext>
            </a:extLst>
          </p:cNvPr>
          <p:cNvSpPr>
            <a:spLocks noGrp="1"/>
          </p:cNvSpPr>
          <p:nvPr>
            <p:ph type="title"/>
          </p:nvPr>
        </p:nvSpPr>
        <p:spPr/>
        <p:txBody>
          <a:bodyPr/>
          <a:lstStyle/>
          <a:p>
            <a:r>
              <a:rPr lang="en-US">
                <a:solidFill>
                  <a:srgbClr val="0070C0"/>
                </a:solidFill>
                <a:latin typeface="Adobe Devanagari"/>
              </a:rPr>
              <a:t>Other Interfaces of Language Component</a:t>
            </a:r>
          </a:p>
        </p:txBody>
      </p:sp>
      <p:pic>
        <p:nvPicPr>
          <p:cNvPr id="4" name="Picture 4" descr="A close up of a sign&#10;&#10;Description automatically generated">
            <a:extLst>
              <a:ext uri="{FF2B5EF4-FFF2-40B4-BE49-F238E27FC236}">
                <a16:creationId xmlns:a16="http://schemas.microsoft.com/office/drawing/2014/main" id="{ED6FFABD-5999-4A16-BD7C-D9108B3BDFE0}"/>
              </a:ext>
            </a:extLst>
          </p:cNvPr>
          <p:cNvPicPr>
            <a:picLocks noGrp="1" noChangeAspect="1"/>
          </p:cNvPicPr>
          <p:nvPr>
            <p:ph idx="1"/>
          </p:nvPr>
        </p:nvPicPr>
        <p:blipFill>
          <a:blip r:embed="rId2"/>
          <a:stretch>
            <a:fillRect/>
          </a:stretch>
        </p:blipFill>
        <p:spPr>
          <a:xfrm>
            <a:off x="7668046" y="1027981"/>
            <a:ext cx="2694075" cy="4865299"/>
          </a:xfrm>
        </p:spPr>
      </p:pic>
      <p:pic>
        <p:nvPicPr>
          <p:cNvPr id="5" name="Picture 5" descr="A close up of a sign&#10;&#10;Description automatically generated">
            <a:extLst>
              <a:ext uri="{FF2B5EF4-FFF2-40B4-BE49-F238E27FC236}">
                <a16:creationId xmlns:a16="http://schemas.microsoft.com/office/drawing/2014/main" id="{5318F71E-4BAB-4D66-96E5-EC8585FC17FE}"/>
              </a:ext>
            </a:extLst>
          </p:cNvPr>
          <p:cNvPicPr>
            <a:picLocks noChangeAspect="1"/>
          </p:cNvPicPr>
          <p:nvPr/>
        </p:nvPicPr>
        <p:blipFill>
          <a:blip r:embed="rId3"/>
          <a:stretch>
            <a:fillRect/>
          </a:stretch>
        </p:blipFill>
        <p:spPr>
          <a:xfrm>
            <a:off x="4183663" y="1098430"/>
            <a:ext cx="2703239" cy="4790534"/>
          </a:xfrm>
          <a:prstGeom prst="rect">
            <a:avLst/>
          </a:prstGeom>
        </p:spPr>
      </p:pic>
      <p:pic>
        <p:nvPicPr>
          <p:cNvPr id="6" name="Picture 6" descr="A close up of a sign&#10;&#10;Description automatically generated">
            <a:extLst>
              <a:ext uri="{FF2B5EF4-FFF2-40B4-BE49-F238E27FC236}">
                <a16:creationId xmlns:a16="http://schemas.microsoft.com/office/drawing/2014/main" id="{D66AA1FD-28E6-401B-B9D3-109F4D1DDE5E}"/>
              </a:ext>
            </a:extLst>
          </p:cNvPr>
          <p:cNvPicPr>
            <a:picLocks noChangeAspect="1"/>
          </p:cNvPicPr>
          <p:nvPr/>
        </p:nvPicPr>
        <p:blipFill>
          <a:blip r:embed="rId4"/>
          <a:stretch>
            <a:fillRect/>
          </a:stretch>
        </p:blipFill>
        <p:spPr>
          <a:xfrm>
            <a:off x="770349" y="1098430"/>
            <a:ext cx="2643112" cy="4790535"/>
          </a:xfrm>
          <a:prstGeom prst="rect">
            <a:avLst/>
          </a:prstGeom>
        </p:spPr>
      </p:pic>
      <p:sp>
        <p:nvSpPr>
          <p:cNvPr id="8" name="TextBox 7">
            <a:extLst>
              <a:ext uri="{FF2B5EF4-FFF2-40B4-BE49-F238E27FC236}">
                <a16:creationId xmlns:a16="http://schemas.microsoft.com/office/drawing/2014/main" id="{1F3C82FE-9B4C-4A80-A7D5-3E6EC930D7D5}"/>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296664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1A50-7685-4A38-BA65-F841FCDB0FC1}"/>
              </a:ext>
            </a:extLst>
          </p:cNvPr>
          <p:cNvSpPr>
            <a:spLocks noGrp="1"/>
          </p:cNvSpPr>
          <p:nvPr>
            <p:ph type="title"/>
          </p:nvPr>
        </p:nvSpPr>
        <p:spPr/>
        <p:txBody>
          <a:bodyPr/>
          <a:lstStyle/>
          <a:p>
            <a:r>
              <a:rPr lang="en-US">
                <a:solidFill>
                  <a:srgbClr val="0070C0"/>
                </a:solidFill>
                <a:latin typeface="Adobe Devanagari"/>
              </a:rPr>
              <a:t>Demo for Acoustic Model</a:t>
            </a:r>
          </a:p>
        </p:txBody>
      </p:sp>
      <p:pic>
        <p:nvPicPr>
          <p:cNvPr id="4" name="Cmder 2020-09-24 02-47-41">
            <a:hlinkClick r:id="" action="ppaction://media"/>
            <a:extLst>
              <a:ext uri="{FF2B5EF4-FFF2-40B4-BE49-F238E27FC236}">
                <a16:creationId xmlns:a16="http://schemas.microsoft.com/office/drawing/2014/main" id="{3D35B337-B3A7-4824-9E8A-457FBA034E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39825" y="1143000"/>
            <a:ext cx="10013950" cy="5181600"/>
          </a:xfrm>
        </p:spPr>
      </p:pic>
      <p:sp>
        <p:nvSpPr>
          <p:cNvPr id="3" name="TextBox 2">
            <a:extLst>
              <a:ext uri="{FF2B5EF4-FFF2-40B4-BE49-F238E27FC236}">
                <a16:creationId xmlns:a16="http://schemas.microsoft.com/office/drawing/2014/main" id="{28DE7C02-CD94-41CC-9499-CA530EF38364}"/>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IT17119504  |  Manamendra M.G. |  2020-017</a:t>
            </a:r>
          </a:p>
        </p:txBody>
      </p:sp>
    </p:spTree>
    <p:extLst>
      <p:ext uri="{BB962C8B-B14F-4D97-AF65-F5344CB8AC3E}">
        <p14:creationId xmlns:p14="http://schemas.microsoft.com/office/powerpoint/2010/main" val="40175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5910F-A686-4E14-A57E-F606CE3149A4}"/>
              </a:ext>
            </a:extLst>
          </p:cNvPr>
          <p:cNvSpPr>
            <a:spLocks noGrp="1"/>
          </p:cNvSpPr>
          <p:nvPr>
            <p:ph idx="1"/>
          </p:nvPr>
        </p:nvSpPr>
        <p:spPr>
          <a:xfrm>
            <a:off x="304800" y="1143000"/>
            <a:ext cx="6808932" cy="2289464"/>
          </a:xfrm>
        </p:spPr>
        <p:txBody>
          <a:bodyPr vert="horz" lIns="91440" tIns="45720" rIns="91440" bIns="45720" rtlCol="0" anchor="t">
            <a:normAutofit/>
          </a:bodyPr>
          <a:lstStyle/>
          <a:p>
            <a:r>
              <a:rPr lang="en-GB" sz="4000">
                <a:solidFill>
                  <a:srgbClr val="0070C0"/>
                </a:solidFill>
              </a:rPr>
              <a:t>Thank you …</a:t>
            </a:r>
            <a:endParaRPr lang="en-US"/>
          </a:p>
          <a:p>
            <a:endParaRPr lang="en-GB" sz="4000">
              <a:solidFill>
                <a:srgbClr val="0070C0"/>
              </a:solidFill>
            </a:endParaRPr>
          </a:p>
          <a:p>
            <a:pPr marL="0" indent="0">
              <a:buNone/>
            </a:pPr>
            <a:r>
              <a:rPr lang="en-GB" sz="4000">
                <a:solidFill>
                  <a:srgbClr val="0070C0"/>
                </a:solidFill>
              </a:rPr>
              <a:t>                                 </a:t>
            </a:r>
            <a:r>
              <a:rPr lang="en-GB" sz="4000">
                <a:solidFill>
                  <a:srgbClr val="0070C0"/>
                </a:solidFill>
                <a:latin typeface="Bookman Old Style"/>
              </a:rPr>
              <a:t>     ;)</a:t>
            </a:r>
          </a:p>
        </p:txBody>
      </p:sp>
      <p:sp>
        <p:nvSpPr>
          <p:cNvPr id="2" name="TextBox 1">
            <a:extLst>
              <a:ext uri="{FF2B5EF4-FFF2-40B4-BE49-F238E27FC236}">
                <a16:creationId xmlns:a16="http://schemas.microsoft.com/office/drawing/2014/main" id="{D6398DCD-CA4A-4B96-A2A6-BE87C5F41C6D}"/>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                                              2020-017</a:t>
            </a:r>
          </a:p>
        </p:txBody>
      </p:sp>
    </p:spTree>
    <p:extLst>
      <p:ext uri="{BB962C8B-B14F-4D97-AF65-F5344CB8AC3E}">
        <p14:creationId xmlns:p14="http://schemas.microsoft.com/office/powerpoint/2010/main" val="376531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351D-C6C9-4595-A986-20E148D6297F}"/>
              </a:ext>
            </a:extLst>
          </p:cNvPr>
          <p:cNvSpPr>
            <a:spLocks noGrp="1"/>
          </p:cNvSpPr>
          <p:nvPr>
            <p:ph type="title"/>
          </p:nvPr>
        </p:nvSpPr>
        <p:spPr>
          <a:xfrm>
            <a:off x="-76200" y="462776"/>
            <a:ext cx="2605050" cy="4843772"/>
          </a:xfrm>
        </p:spPr>
        <p:txBody>
          <a:bodyPr anchor="ctr">
            <a:normAutofit/>
          </a:bodyPr>
          <a:lstStyle/>
          <a:p>
            <a:r>
              <a:rPr lang="en-GB">
                <a:solidFill>
                  <a:srgbClr val="0070C0"/>
                </a:solidFill>
                <a:latin typeface="Adobe Devanagari"/>
              </a:rPr>
              <a:t>System Diagram</a:t>
            </a:r>
          </a:p>
        </p:txBody>
      </p:sp>
      <p:pic>
        <p:nvPicPr>
          <p:cNvPr id="4" name="Picture 4" descr="A screenshot of a cell phone&#10;&#10;Description automatically generated">
            <a:extLst>
              <a:ext uri="{FF2B5EF4-FFF2-40B4-BE49-F238E27FC236}">
                <a16:creationId xmlns:a16="http://schemas.microsoft.com/office/drawing/2014/main" id="{0A2904FB-31AE-49C3-9B30-1C5E1B837E4C}"/>
              </a:ext>
            </a:extLst>
          </p:cNvPr>
          <p:cNvPicPr>
            <a:picLocks noGrp="1" noChangeAspect="1"/>
          </p:cNvPicPr>
          <p:nvPr>
            <p:ph sz="half" idx="2"/>
          </p:nvPr>
        </p:nvPicPr>
        <p:blipFill>
          <a:blip r:embed="rId2"/>
          <a:stretch>
            <a:fillRect/>
          </a:stretch>
        </p:blipFill>
        <p:spPr>
          <a:xfrm>
            <a:off x="2759309" y="73150"/>
            <a:ext cx="9287725" cy="6502113"/>
          </a:xfrm>
          <a:noFill/>
        </p:spPr>
      </p:pic>
    </p:spTree>
    <p:extLst>
      <p:ext uri="{BB962C8B-B14F-4D97-AF65-F5344CB8AC3E}">
        <p14:creationId xmlns:p14="http://schemas.microsoft.com/office/powerpoint/2010/main" val="34193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solidFill>
                  <a:srgbClr val="0070C0"/>
                </a:solidFill>
                <a:latin typeface="Adobe Devanagari"/>
              </a:rPr>
              <a:t>IT16067370 | Rathnayaka M.H.K.R</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Software Engineering</a:t>
            </a:r>
          </a:p>
          <a:p>
            <a:endParaRPr lang="en-US"/>
          </a:p>
        </p:txBody>
      </p:sp>
      <p:pic>
        <p:nvPicPr>
          <p:cNvPr id="3" name="Picture 3" descr="A person posing for the camera&#10;&#10;Description automatically generated">
            <a:extLst>
              <a:ext uri="{FF2B5EF4-FFF2-40B4-BE49-F238E27FC236}">
                <a16:creationId xmlns:a16="http://schemas.microsoft.com/office/drawing/2014/main" id="{050D451B-A370-459A-8E03-FA705C37EB3E}"/>
              </a:ext>
            </a:extLst>
          </p:cNvPr>
          <p:cNvPicPr>
            <a:picLocks noChangeAspect="1"/>
          </p:cNvPicPr>
          <p:nvPr/>
        </p:nvPicPr>
        <p:blipFill>
          <a:blip r:embed="rId2"/>
          <a:stretch>
            <a:fillRect/>
          </a:stretch>
        </p:blipFill>
        <p:spPr>
          <a:xfrm>
            <a:off x="10124044" y="139309"/>
            <a:ext cx="2007811" cy="2326918"/>
          </a:xfrm>
          <a:prstGeom prst="rect">
            <a:avLst/>
          </a:prstGeom>
        </p:spPr>
      </p:pic>
      <p:sp>
        <p:nvSpPr>
          <p:cNvPr id="2" name="TextBox 1">
            <a:extLst>
              <a:ext uri="{FF2B5EF4-FFF2-40B4-BE49-F238E27FC236}">
                <a16:creationId xmlns:a16="http://schemas.microsoft.com/office/drawing/2014/main" id="{2C9E26A6-3373-40D0-9F2D-8D2D79739F49}"/>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218140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404664"/>
            <a:ext cx="11684000" cy="920898"/>
          </a:xfrm>
        </p:spPr>
        <p:txBody>
          <a:bodyPr>
            <a:normAutofit fontScale="90000"/>
          </a:bodyPr>
          <a:lstStyle/>
          <a:p>
            <a:r>
              <a:rPr lang="en-US">
                <a:solidFill>
                  <a:srgbClr val="0070C0"/>
                </a:solidFill>
                <a:latin typeface="Adobe Devanagari"/>
              </a:rPr>
              <a:t>Introduction</a:t>
            </a:r>
            <a:br>
              <a:rPr lang="en-US"/>
            </a:br>
            <a:endParaRPr lang="en-US"/>
          </a:p>
        </p:txBody>
      </p:sp>
      <p:sp>
        <p:nvSpPr>
          <p:cNvPr id="6" name="Text Placeholder 5">
            <a:extLst>
              <a:ext uri="{FF2B5EF4-FFF2-40B4-BE49-F238E27FC236}">
                <a16:creationId xmlns:a16="http://schemas.microsoft.com/office/drawing/2014/main" id="{1A53AEB1-B06A-4385-9D7D-63D45599F0F2}"/>
              </a:ext>
            </a:extLst>
          </p:cNvPr>
          <p:cNvSpPr>
            <a:spLocks noGrp="1"/>
          </p:cNvSpPr>
          <p:nvPr>
            <p:ph idx="1"/>
          </p:nvPr>
        </p:nvSpPr>
        <p:spPr/>
        <p:txBody>
          <a:bodyPr vert="horz" lIns="91440" tIns="45720" rIns="91440" bIns="45720" rtlCol="0" anchor="t">
            <a:normAutofit/>
          </a:bodyPr>
          <a:lstStyle/>
          <a:p>
            <a:r>
              <a:rPr lang="en-US"/>
              <a:t>Background</a:t>
            </a:r>
          </a:p>
          <a:p>
            <a:r>
              <a:rPr lang="en-US" sz="2400">
                <a:ea typeface="+mn-lt"/>
                <a:cs typeface="+mn-lt"/>
              </a:rPr>
              <a:t> Attention is a complex mental process where, one concrete anatomical structure, and that cannot be assessed by one single test as it encompasses diverse processes.[1]</a:t>
            </a:r>
            <a:endParaRPr lang="en-US" sz="2400"/>
          </a:p>
          <a:p>
            <a:r>
              <a:rPr lang="en-US" sz="2400">
                <a:ea typeface="+mn-lt"/>
                <a:cs typeface="+mn-lt"/>
              </a:rPr>
              <a:t>The brain training and rehabilitation for attention and concentration can be done by playing games that can be play from almost any mobile device. [2]</a:t>
            </a:r>
            <a:endParaRPr lang="en-US" sz="2400"/>
          </a:p>
          <a:p>
            <a:r>
              <a:rPr lang="en-US" sz="2400">
                <a:ea typeface="+mn-lt"/>
                <a:cs typeface="+mn-lt"/>
              </a:rPr>
              <a:t>The activities in the concentration programs combine different therapeutic exercises, and rehabilitation and learning techniques designed to re-train and improve the attention skills that each person needs most. </a:t>
            </a:r>
          </a:p>
          <a:p>
            <a:pPr marL="0" indent="0">
              <a:buNone/>
            </a:pPr>
            <a:endParaRPr lang="en-US" sz="1800">
              <a:ea typeface="+mn-lt"/>
              <a:cs typeface="+mn-lt"/>
            </a:endParaRPr>
          </a:p>
          <a:p>
            <a:pPr marL="0" indent="0">
              <a:buNone/>
            </a:pPr>
            <a:endParaRPr lang="en-US" sz="1800"/>
          </a:p>
          <a:p>
            <a:pPr marL="0" indent="0">
              <a:buNone/>
            </a:pPr>
            <a:endParaRPr lang="en-US"/>
          </a:p>
          <a:p>
            <a:pPr marL="0" indent="0">
              <a:buNone/>
            </a:pPr>
            <a:endParaRPr lang="en-US"/>
          </a:p>
          <a:p>
            <a:pPr marL="0" indent="0">
              <a:buNone/>
            </a:pPr>
            <a:endParaRPr lang="en-US"/>
          </a:p>
        </p:txBody>
      </p:sp>
      <p:sp>
        <p:nvSpPr>
          <p:cNvPr id="2" name="TextBox 1">
            <a:extLst>
              <a:ext uri="{FF2B5EF4-FFF2-40B4-BE49-F238E27FC236}">
                <a16:creationId xmlns:a16="http://schemas.microsoft.com/office/drawing/2014/main" id="{E9888BB1-AC3B-4390-8F35-180AA3802CD2}"/>
              </a:ext>
            </a:extLst>
          </p:cNvPr>
          <p:cNvSpPr txBox="1"/>
          <p:nvPr/>
        </p:nvSpPr>
        <p:spPr>
          <a:xfrm>
            <a:off x="2680010" y="6452839"/>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416323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5E3C-1695-4706-AF25-87DD6767DCDF}"/>
              </a:ext>
            </a:extLst>
          </p:cNvPr>
          <p:cNvSpPr>
            <a:spLocks noGrp="1"/>
          </p:cNvSpPr>
          <p:nvPr>
            <p:ph type="title"/>
          </p:nvPr>
        </p:nvSpPr>
        <p:spPr/>
        <p:txBody>
          <a:bodyPr/>
          <a:lstStyle/>
          <a:p>
            <a:r>
              <a:rPr lang="en-US">
                <a:solidFill>
                  <a:srgbClr val="0070C0"/>
                </a:solidFill>
                <a:latin typeface="Adobe Devanagari"/>
              </a:rPr>
              <a:t>Research Gap</a:t>
            </a:r>
          </a:p>
        </p:txBody>
      </p:sp>
      <p:graphicFrame>
        <p:nvGraphicFramePr>
          <p:cNvPr id="5" name="Table 5">
            <a:extLst>
              <a:ext uri="{FF2B5EF4-FFF2-40B4-BE49-F238E27FC236}">
                <a16:creationId xmlns:a16="http://schemas.microsoft.com/office/drawing/2014/main" id="{1397873D-3E85-44B6-8C66-01D37E5C5500}"/>
              </a:ext>
            </a:extLst>
          </p:cNvPr>
          <p:cNvGraphicFramePr>
            <a:graphicFrameLocks noGrp="1"/>
          </p:cNvGraphicFramePr>
          <p:nvPr>
            <p:ph idx="1"/>
            <p:extLst>
              <p:ext uri="{D42A27DB-BD31-4B8C-83A1-F6EECF244321}">
                <p14:modId xmlns:p14="http://schemas.microsoft.com/office/powerpoint/2010/main" val="1425133393"/>
              </p:ext>
            </p:extLst>
          </p:nvPr>
        </p:nvGraphicFramePr>
        <p:xfrm>
          <a:off x="560717" y="1092679"/>
          <a:ext cx="10911079" cy="5302897"/>
        </p:xfrm>
        <a:graphic>
          <a:graphicData uri="http://schemas.openxmlformats.org/drawingml/2006/table">
            <a:tbl>
              <a:tblPr firstRow="1" bandRow="1">
                <a:tableStyleId>{21E4AEA4-8DFA-4A89-87EB-49C32662AFE0}</a:tableStyleId>
              </a:tblPr>
              <a:tblGrid>
                <a:gridCol w="3385925">
                  <a:extLst>
                    <a:ext uri="{9D8B030D-6E8A-4147-A177-3AD203B41FA5}">
                      <a16:colId xmlns:a16="http://schemas.microsoft.com/office/drawing/2014/main" val="1922848941"/>
                    </a:ext>
                  </a:extLst>
                </a:gridCol>
                <a:gridCol w="1555257">
                  <a:extLst>
                    <a:ext uri="{9D8B030D-6E8A-4147-A177-3AD203B41FA5}">
                      <a16:colId xmlns:a16="http://schemas.microsoft.com/office/drawing/2014/main" val="1874874013"/>
                    </a:ext>
                  </a:extLst>
                </a:gridCol>
                <a:gridCol w="1944071">
                  <a:extLst>
                    <a:ext uri="{9D8B030D-6E8A-4147-A177-3AD203B41FA5}">
                      <a16:colId xmlns:a16="http://schemas.microsoft.com/office/drawing/2014/main" val="2401953530"/>
                    </a:ext>
                  </a:extLst>
                </a:gridCol>
                <a:gridCol w="1843609">
                  <a:extLst>
                    <a:ext uri="{9D8B030D-6E8A-4147-A177-3AD203B41FA5}">
                      <a16:colId xmlns:a16="http://schemas.microsoft.com/office/drawing/2014/main" val="3998929426"/>
                    </a:ext>
                  </a:extLst>
                </a:gridCol>
                <a:gridCol w="2182217">
                  <a:extLst>
                    <a:ext uri="{9D8B030D-6E8A-4147-A177-3AD203B41FA5}">
                      <a16:colId xmlns:a16="http://schemas.microsoft.com/office/drawing/2014/main" val="2817691678"/>
                    </a:ext>
                  </a:extLst>
                </a:gridCol>
              </a:tblGrid>
              <a:tr h="707053">
                <a:tc>
                  <a:txBody>
                    <a:bodyPr/>
                    <a:lstStyle/>
                    <a:p>
                      <a:pPr lvl="0">
                        <a:buNone/>
                      </a:pPr>
                      <a:r>
                        <a:rPr lang="en-GB" sz="1800" b="0" i="0" u="none" strike="noStrike" noProof="0">
                          <a:latin typeface="Cambria"/>
                        </a:rPr>
                        <a:t>Features</a:t>
                      </a:r>
                      <a:endParaRPr lang="en-US"/>
                    </a:p>
                  </a:txBody>
                  <a:tcPr/>
                </a:tc>
                <a:tc>
                  <a:txBody>
                    <a:bodyPr/>
                    <a:lstStyle/>
                    <a:p>
                      <a:pPr lvl="0">
                        <a:buNone/>
                      </a:pPr>
                      <a:r>
                        <a:rPr lang="en-GB" sz="1800" b="0" i="0" u="none" strike="noStrike" noProof="0">
                          <a:latin typeface="Cambria"/>
                        </a:rPr>
                        <a:t>Lumosity</a:t>
                      </a:r>
                      <a:endParaRPr lang="en-US"/>
                    </a:p>
                  </a:txBody>
                  <a:tcPr/>
                </a:tc>
                <a:tc>
                  <a:txBody>
                    <a:bodyPr/>
                    <a:lstStyle/>
                    <a:p>
                      <a:pPr lvl="0">
                        <a:buNone/>
                      </a:pPr>
                      <a:r>
                        <a:rPr lang="en-GB" sz="1800" b="0" i="0" u="none" strike="noStrike" noProof="0">
                          <a:latin typeface="Cambria"/>
                        </a:rPr>
                        <a:t>Brain Games</a:t>
                      </a:r>
                      <a:endParaRPr lang="en-US"/>
                    </a:p>
                  </a:txBody>
                  <a:tcPr/>
                </a:tc>
                <a:tc>
                  <a:txBody>
                    <a:bodyPr/>
                    <a:lstStyle/>
                    <a:p>
                      <a:pPr lvl="0">
                        <a:buNone/>
                      </a:pPr>
                      <a:r>
                        <a:rPr lang="en-GB" sz="1800" b="0" i="0" u="none" strike="noStrike" noProof="0">
                          <a:latin typeface="Cambria"/>
                        </a:rPr>
                        <a:t>Elevate</a:t>
                      </a:r>
                      <a:endParaRPr lang="en-US"/>
                    </a:p>
                  </a:txBody>
                  <a:tcPr/>
                </a:tc>
                <a:tc>
                  <a:txBody>
                    <a:bodyPr/>
                    <a:lstStyle/>
                    <a:p>
                      <a:pPr lvl="0">
                        <a:buNone/>
                      </a:pPr>
                      <a:r>
                        <a:rPr lang="en-GB" sz="1800" b="0" i="0" u="none" strike="noStrike" noProof="0">
                          <a:latin typeface="Cambria"/>
                        </a:rPr>
                        <a:t>Proposed System</a:t>
                      </a:r>
                      <a:endParaRPr lang="en-US"/>
                    </a:p>
                  </a:txBody>
                  <a:tcPr/>
                </a:tc>
                <a:extLst>
                  <a:ext uri="{0D108BD9-81ED-4DB2-BD59-A6C34878D82A}">
                    <a16:rowId xmlns:a16="http://schemas.microsoft.com/office/drawing/2014/main" val="3014933095"/>
                  </a:ext>
                </a:extLst>
              </a:tr>
              <a:tr h="964163">
                <a:tc>
                  <a:txBody>
                    <a:bodyPr/>
                    <a:lstStyle/>
                    <a:p>
                      <a:pPr lvl="0">
                        <a:buNone/>
                      </a:pPr>
                      <a:r>
                        <a:rPr lang="en-GB" sz="1800" b="0" i="0" u="none" strike="noStrike" noProof="0">
                          <a:latin typeface="Cambria"/>
                        </a:rPr>
                        <a:t>Improve both Attention and Concentration</a:t>
                      </a:r>
                      <a:endParaRPr lang="en-US"/>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725474942"/>
                  </a:ext>
                </a:extLst>
              </a:tr>
              <a:tr h="707053">
                <a:tc>
                  <a:txBody>
                    <a:bodyPr/>
                    <a:lstStyle/>
                    <a:p>
                      <a:pPr lvl="0">
                        <a:buNone/>
                      </a:pPr>
                      <a:r>
                        <a:rPr lang="en-GB" sz="1800" b="0" i="0" u="none" strike="noStrike" noProof="0">
                          <a:latin typeface="Cambria"/>
                        </a:rPr>
                        <a:t>Personalized game </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69978117"/>
                  </a:ext>
                </a:extLst>
              </a:tr>
              <a:tr h="1253412">
                <a:tc>
                  <a:txBody>
                    <a:bodyPr/>
                    <a:lstStyle/>
                    <a:p>
                      <a:pPr lvl="0">
                        <a:buNone/>
                      </a:pPr>
                      <a:r>
                        <a:rPr lang="en-GB" sz="1800" b="0" i="0" u="none" strike="noStrike" noProof="0">
                          <a:latin typeface="Cambria"/>
                        </a:rPr>
                        <a:t>Separate progress indicators for Attention and Concentration </a:t>
                      </a:r>
                      <a:endParaRPr lang="en-US"/>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926083338"/>
                  </a:ext>
                </a:extLst>
              </a:tr>
              <a:tr h="964163">
                <a:tc>
                  <a:txBody>
                    <a:bodyPr/>
                    <a:lstStyle/>
                    <a:p>
                      <a:pPr lvl="0">
                        <a:buNone/>
                      </a:pPr>
                      <a:r>
                        <a:rPr lang="en-GB" sz="1800" b="0" i="0" u="none" strike="noStrike" noProof="0">
                          <a:latin typeface="Cambria"/>
                        </a:rPr>
                        <a:t>Suitable colours and fonts for interfaces</a:t>
                      </a:r>
                      <a:endParaRPr lang="en-US"/>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75733740"/>
                  </a:ext>
                </a:extLst>
              </a:tr>
              <a:tr h="707053">
                <a:tc>
                  <a:txBody>
                    <a:bodyPr/>
                    <a:lstStyle/>
                    <a:p>
                      <a:pPr lvl="0">
                        <a:buNone/>
                      </a:pPr>
                      <a:r>
                        <a:rPr lang="en-GB" sz="1800" b="0" i="0" u="none" strike="noStrike" noProof="0">
                          <a:latin typeface="Cambria"/>
                        </a:rPr>
                        <a:t>Sent reports to doctor and caregiver </a:t>
                      </a:r>
                      <a:endParaRPr lang="en-US"/>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58120370"/>
                  </a:ext>
                </a:extLst>
              </a:tr>
            </a:tbl>
          </a:graphicData>
        </a:graphic>
      </p:graphicFrame>
      <p:pic>
        <p:nvPicPr>
          <p:cNvPr id="6" name="Picture 6">
            <a:extLst>
              <a:ext uri="{FF2B5EF4-FFF2-40B4-BE49-F238E27FC236}">
                <a16:creationId xmlns:a16="http://schemas.microsoft.com/office/drawing/2014/main" id="{850A2364-79DD-4C6F-BA7C-77323FCB304D}"/>
              </a:ext>
            </a:extLst>
          </p:cNvPr>
          <p:cNvPicPr>
            <a:picLocks noChangeAspect="1"/>
          </p:cNvPicPr>
          <p:nvPr/>
        </p:nvPicPr>
        <p:blipFill>
          <a:blip r:embed="rId2"/>
          <a:stretch>
            <a:fillRect/>
          </a:stretch>
        </p:blipFill>
        <p:spPr>
          <a:xfrm>
            <a:off x="10007541" y="1920276"/>
            <a:ext cx="501410" cy="487033"/>
          </a:xfrm>
          <a:prstGeom prst="rect">
            <a:avLst/>
          </a:prstGeom>
        </p:spPr>
      </p:pic>
      <p:pic>
        <p:nvPicPr>
          <p:cNvPr id="7" name="Picture 6">
            <a:extLst>
              <a:ext uri="{FF2B5EF4-FFF2-40B4-BE49-F238E27FC236}">
                <a16:creationId xmlns:a16="http://schemas.microsoft.com/office/drawing/2014/main" id="{AEC6D440-A381-4DA0-90B3-010F1109AEFA}"/>
              </a:ext>
            </a:extLst>
          </p:cNvPr>
          <p:cNvPicPr>
            <a:picLocks noChangeAspect="1"/>
          </p:cNvPicPr>
          <p:nvPr/>
        </p:nvPicPr>
        <p:blipFill>
          <a:blip r:embed="rId2"/>
          <a:stretch>
            <a:fillRect/>
          </a:stretch>
        </p:blipFill>
        <p:spPr>
          <a:xfrm>
            <a:off x="10007540" y="2869181"/>
            <a:ext cx="501410" cy="487033"/>
          </a:xfrm>
          <a:prstGeom prst="rect">
            <a:avLst/>
          </a:prstGeom>
        </p:spPr>
      </p:pic>
      <p:pic>
        <p:nvPicPr>
          <p:cNvPr id="8" name="Picture 6">
            <a:extLst>
              <a:ext uri="{FF2B5EF4-FFF2-40B4-BE49-F238E27FC236}">
                <a16:creationId xmlns:a16="http://schemas.microsoft.com/office/drawing/2014/main" id="{6285BE5B-3481-4307-94F4-92BBC1855C73}"/>
              </a:ext>
            </a:extLst>
          </p:cNvPr>
          <p:cNvPicPr>
            <a:picLocks noChangeAspect="1"/>
          </p:cNvPicPr>
          <p:nvPr/>
        </p:nvPicPr>
        <p:blipFill>
          <a:blip r:embed="rId2"/>
          <a:stretch>
            <a:fillRect/>
          </a:stretch>
        </p:blipFill>
        <p:spPr>
          <a:xfrm>
            <a:off x="10007541" y="3731822"/>
            <a:ext cx="501410" cy="487033"/>
          </a:xfrm>
          <a:prstGeom prst="rect">
            <a:avLst/>
          </a:prstGeom>
        </p:spPr>
      </p:pic>
      <p:pic>
        <p:nvPicPr>
          <p:cNvPr id="9" name="Picture 6">
            <a:extLst>
              <a:ext uri="{FF2B5EF4-FFF2-40B4-BE49-F238E27FC236}">
                <a16:creationId xmlns:a16="http://schemas.microsoft.com/office/drawing/2014/main" id="{C61A3DEA-C192-4228-BC05-D39EEF78717B}"/>
              </a:ext>
            </a:extLst>
          </p:cNvPr>
          <p:cNvPicPr>
            <a:picLocks noChangeAspect="1"/>
          </p:cNvPicPr>
          <p:nvPr/>
        </p:nvPicPr>
        <p:blipFill>
          <a:blip r:embed="rId2"/>
          <a:stretch>
            <a:fillRect/>
          </a:stretch>
        </p:blipFill>
        <p:spPr>
          <a:xfrm>
            <a:off x="10007540" y="4910766"/>
            <a:ext cx="501410" cy="487033"/>
          </a:xfrm>
          <a:prstGeom prst="rect">
            <a:avLst/>
          </a:prstGeom>
        </p:spPr>
      </p:pic>
      <p:pic>
        <p:nvPicPr>
          <p:cNvPr id="10" name="Picture 6">
            <a:extLst>
              <a:ext uri="{FF2B5EF4-FFF2-40B4-BE49-F238E27FC236}">
                <a16:creationId xmlns:a16="http://schemas.microsoft.com/office/drawing/2014/main" id="{D8AC64DE-9C29-475D-914A-0768D4504A73}"/>
              </a:ext>
            </a:extLst>
          </p:cNvPr>
          <p:cNvPicPr>
            <a:picLocks noChangeAspect="1"/>
          </p:cNvPicPr>
          <p:nvPr/>
        </p:nvPicPr>
        <p:blipFill>
          <a:blip r:embed="rId2"/>
          <a:stretch>
            <a:fillRect/>
          </a:stretch>
        </p:blipFill>
        <p:spPr>
          <a:xfrm>
            <a:off x="10007541" y="5802162"/>
            <a:ext cx="501410" cy="487033"/>
          </a:xfrm>
          <a:prstGeom prst="rect">
            <a:avLst/>
          </a:prstGeom>
        </p:spPr>
      </p:pic>
      <p:pic>
        <p:nvPicPr>
          <p:cNvPr id="11" name="Picture 6">
            <a:extLst>
              <a:ext uri="{FF2B5EF4-FFF2-40B4-BE49-F238E27FC236}">
                <a16:creationId xmlns:a16="http://schemas.microsoft.com/office/drawing/2014/main" id="{14272721-3215-488F-816D-C54A7FEBB2D1}"/>
              </a:ext>
            </a:extLst>
          </p:cNvPr>
          <p:cNvPicPr>
            <a:picLocks noChangeAspect="1"/>
          </p:cNvPicPr>
          <p:nvPr/>
        </p:nvPicPr>
        <p:blipFill>
          <a:blip r:embed="rId2"/>
          <a:stretch>
            <a:fillRect/>
          </a:stretch>
        </p:blipFill>
        <p:spPr>
          <a:xfrm>
            <a:off x="4429125" y="1920275"/>
            <a:ext cx="501410" cy="487033"/>
          </a:xfrm>
          <a:prstGeom prst="rect">
            <a:avLst/>
          </a:prstGeom>
        </p:spPr>
      </p:pic>
      <p:pic>
        <p:nvPicPr>
          <p:cNvPr id="12" name="Picture 6">
            <a:extLst>
              <a:ext uri="{FF2B5EF4-FFF2-40B4-BE49-F238E27FC236}">
                <a16:creationId xmlns:a16="http://schemas.microsoft.com/office/drawing/2014/main" id="{3D911DF8-30F7-42C1-A1E0-A5B3F0F383FA}"/>
              </a:ext>
            </a:extLst>
          </p:cNvPr>
          <p:cNvPicPr>
            <a:picLocks noChangeAspect="1"/>
          </p:cNvPicPr>
          <p:nvPr/>
        </p:nvPicPr>
        <p:blipFill>
          <a:blip r:embed="rId2"/>
          <a:stretch>
            <a:fillRect/>
          </a:stretch>
        </p:blipFill>
        <p:spPr>
          <a:xfrm>
            <a:off x="7994710" y="1920276"/>
            <a:ext cx="501410" cy="487033"/>
          </a:xfrm>
          <a:prstGeom prst="rect">
            <a:avLst/>
          </a:prstGeom>
        </p:spPr>
      </p:pic>
      <p:pic>
        <p:nvPicPr>
          <p:cNvPr id="13" name="Picture 6">
            <a:extLst>
              <a:ext uri="{FF2B5EF4-FFF2-40B4-BE49-F238E27FC236}">
                <a16:creationId xmlns:a16="http://schemas.microsoft.com/office/drawing/2014/main" id="{E2F5A333-D3FE-4B96-BFE2-78AF29EA0E80}"/>
              </a:ext>
            </a:extLst>
          </p:cNvPr>
          <p:cNvPicPr>
            <a:picLocks noChangeAspect="1"/>
          </p:cNvPicPr>
          <p:nvPr/>
        </p:nvPicPr>
        <p:blipFill>
          <a:blip r:embed="rId2"/>
          <a:stretch>
            <a:fillRect/>
          </a:stretch>
        </p:blipFill>
        <p:spPr>
          <a:xfrm>
            <a:off x="8095353" y="4953899"/>
            <a:ext cx="501410" cy="487033"/>
          </a:xfrm>
          <a:prstGeom prst="rect">
            <a:avLst/>
          </a:prstGeom>
        </p:spPr>
      </p:pic>
      <p:pic>
        <p:nvPicPr>
          <p:cNvPr id="14" name="Picture 6">
            <a:extLst>
              <a:ext uri="{FF2B5EF4-FFF2-40B4-BE49-F238E27FC236}">
                <a16:creationId xmlns:a16="http://schemas.microsoft.com/office/drawing/2014/main" id="{909F200C-BC64-466B-97B5-69C0C67A8363}"/>
              </a:ext>
            </a:extLst>
          </p:cNvPr>
          <p:cNvPicPr>
            <a:picLocks noChangeAspect="1"/>
          </p:cNvPicPr>
          <p:nvPr/>
        </p:nvPicPr>
        <p:blipFill>
          <a:blip r:embed="rId2"/>
          <a:stretch>
            <a:fillRect/>
          </a:stretch>
        </p:blipFill>
        <p:spPr>
          <a:xfrm>
            <a:off x="6096898" y="3731823"/>
            <a:ext cx="501410" cy="487033"/>
          </a:xfrm>
          <a:prstGeom prst="rect">
            <a:avLst/>
          </a:prstGeom>
        </p:spPr>
      </p:pic>
      <p:pic>
        <p:nvPicPr>
          <p:cNvPr id="15" name="Picture 6">
            <a:extLst>
              <a:ext uri="{FF2B5EF4-FFF2-40B4-BE49-F238E27FC236}">
                <a16:creationId xmlns:a16="http://schemas.microsoft.com/office/drawing/2014/main" id="{383AAAD9-0142-4D5D-A9B9-F434E08AFCB5}"/>
              </a:ext>
            </a:extLst>
          </p:cNvPr>
          <p:cNvPicPr>
            <a:picLocks noChangeAspect="1"/>
          </p:cNvPicPr>
          <p:nvPr/>
        </p:nvPicPr>
        <p:blipFill>
          <a:blip r:embed="rId2"/>
          <a:stretch>
            <a:fillRect/>
          </a:stretch>
        </p:blipFill>
        <p:spPr>
          <a:xfrm>
            <a:off x="4429126" y="4910766"/>
            <a:ext cx="501410" cy="487033"/>
          </a:xfrm>
          <a:prstGeom prst="rect">
            <a:avLst/>
          </a:prstGeom>
        </p:spPr>
      </p:pic>
      <p:pic>
        <p:nvPicPr>
          <p:cNvPr id="16" name="Picture 6">
            <a:extLst>
              <a:ext uri="{FF2B5EF4-FFF2-40B4-BE49-F238E27FC236}">
                <a16:creationId xmlns:a16="http://schemas.microsoft.com/office/drawing/2014/main" id="{7AA33641-E230-4246-A88D-99DCC5CC5F7E}"/>
              </a:ext>
            </a:extLst>
          </p:cNvPr>
          <p:cNvPicPr>
            <a:picLocks noChangeAspect="1"/>
          </p:cNvPicPr>
          <p:nvPr/>
        </p:nvPicPr>
        <p:blipFill>
          <a:blip r:embed="rId2"/>
          <a:stretch>
            <a:fillRect/>
          </a:stretch>
        </p:blipFill>
        <p:spPr>
          <a:xfrm>
            <a:off x="8067810" y="3745680"/>
            <a:ext cx="501410" cy="487033"/>
          </a:xfrm>
          <a:prstGeom prst="rect">
            <a:avLst/>
          </a:prstGeom>
        </p:spPr>
      </p:pic>
      <p:sp>
        <p:nvSpPr>
          <p:cNvPr id="3" name="TextBox 2">
            <a:extLst>
              <a:ext uri="{FF2B5EF4-FFF2-40B4-BE49-F238E27FC236}">
                <a16:creationId xmlns:a16="http://schemas.microsoft.com/office/drawing/2014/main" id="{19671C3E-CBAB-44BF-B1CD-6E5B3A2A20B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id="{7DE3344D-963C-41B5-AB27-28927130E770}"/>
              </a:ext>
            </a:extLst>
          </p:cNvPr>
          <p:cNvSpPr txBox="1"/>
          <p:nvPr/>
        </p:nvSpPr>
        <p:spPr>
          <a:xfrm>
            <a:off x="2605669" y="6490010"/>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144115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533400"/>
            <a:ext cx="11684000" cy="792162"/>
          </a:xfrm>
        </p:spPr>
        <p:txBody>
          <a:bodyPr>
            <a:normAutofit fontScale="90000"/>
          </a:bodyPr>
          <a:lstStyle/>
          <a:p>
            <a:r>
              <a:rPr lang="en-US"/>
              <a:t>Introduction Cont.</a:t>
            </a:r>
            <a:br>
              <a:rPr lang="en-US"/>
            </a:br>
            <a:endParaRPr lang="en-US"/>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325562"/>
            <a:ext cx="11684000" cy="5181600"/>
          </a:xfrm>
        </p:spPr>
        <p:txBody>
          <a:bodyPr vert="horz" lIns="91440" tIns="45720" rIns="91440" bIns="45720" rtlCol="0" anchor="t">
            <a:normAutofit/>
          </a:bodyPr>
          <a:lstStyle/>
          <a:p>
            <a:pPr marL="0" indent="0">
              <a:buNone/>
            </a:pPr>
            <a:r>
              <a:rPr lang="en-US" b="1"/>
              <a:t>Research Question</a:t>
            </a:r>
            <a:endParaRPr lang="en-US"/>
          </a:p>
          <a:p>
            <a:r>
              <a:rPr lang="en-US" sz="2400"/>
              <a:t>How to help Dementia patients to improve the attention and concentration by developing a mobile game with reinforcement learning?</a:t>
            </a:r>
            <a:endParaRPr lang="en-US" sz="2400">
              <a:highlight>
                <a:srgbClr val="FFFF00"/>
              </a:highlight>
            </a:endParaRPr>
          </a:p>
          <a:p>
            <a:pPr marL="0" indent="0">
              <a:buNone/>
            </a:pPr>
            <a:r>
              <a:rPr lang="en-US" b="1"/>
              <a:t>Specific and Sub Objectives</a:t>
            </a:r>
          </a:p>
          <a:p>
            <a:r>
              <a:rPr lang="en-US" sz="2400">
                <a:ea typeface="+mn-lt"/>
                <a:cs typeface="+mn-lt"/>
              </a:rPr>
              <a:t>Develop a mobile game for Dementia patients to improve Attention and Concentration and make their life little easier.</a:t>
            </a:r>
            <a:endParaRPr lang="en-US" sz="2400"/>
          </a:p>
          <a:p>
            <a:pPr lvl="1"/>
            <a:r>
              <a:rPr lang="en-US" sz="2400">
                <a:ea typeface="+mn-lt"/>
                <a:cs typeface="+mn-lt"/>
              </a:rPr>
              <a:t> Improve the ability to Focus on one thing at a time.</a:t>
            </a:r>
            <a:endParaRPr lang="en-US" sz="2400"/>
          </a:p>
          <a:p>
            <a:pPr lvl="1"/>
            <a:r>
              <a:rPr lang="en-US" sz="2400">
                <a:ea typeface="+mn-lt"/>
                <a:cs typeface="+mn-lt"/>
              </a:rPr>
              <a:t>Controlling the focus of attention.</a:t>
            </a:r>
            <a:endParaRPr lang="en-US" sz="2400"/>
          </a:p>
          <a:p>
            <a:endParaRPr lang="en-US"/>
          </a:p>
          <a:p>
            <a:pPr marL="0" indent="0">
              <a:buNone/>
            </a:pPr>
            <a:endParaRPr lang="en-US">
              <a:highlight>
                <a:srgbClr val="FFFF00"/>
              </a:highlight>
            </a:endParaRPr>
          </a:p>
        </p:txBody>
      </p:sp>
      <p:sp>
        <p:nvSpPr>
          <p:cNvPr id="2" name="TextBox 1">
            <a:extLst>
              <a:ext uri="{FF2B5EF4-FFF2-40B4-BE49-F238E27FC236}">
                <a16:creationId xmlns:a16="http://schemas.microsoft.com/office/drawing/2014/main" id="{3A4CF6AA-7582-42A5-8739-27E9DFED221A}"/>
              </a:ext>
            </a:extLst>
          </p:cNvPr>
          <p:cNvSpPr txBox="1"/>
          <p:nvPr/>
        </p:nvSpPr>
        <p:spPr>
          <a:xfrm>
            <a:off x="2605669" y="6499191"/>
            <a:ext cx="589341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IT16067370  |  Rathnayaka M.H.K.R.  |  2020-017</a:t>
            </a:r>
          </a:p>
        </p:txBody>
      </p:sp>
    </p:spTree>
    <p:extLst>
      <p:ext uri="{BB962C8B-B14F-4D97-AF65-F5344CB8AC3E}">
        <p14:creationId xmlns:p14="http://schemas.microsoft.com/office/powerpoint/2010/main" val="365849858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F00A4BEA-3B85-496E-AB7E-386A5BEBF78E}" vid="{B933DB9C-59C3-4688-8062-F3C91A7E1A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173BDEB0E4B34399C44AA6B4D45E4B" ma:contentTypeVersion="5" ma:contentTypeDescription="Create a new document." ma:contentTypeScope="" ma:versionID="0ce5fbe853b7dfca4506b06c0c9dc318">
  <xsd:schema xmlns:xsd="http://www.w3.org/2001/XMLSchema" xmlns:xs="http://www.w3.org/2001/XMLSchema" xmlns:p="http://schemas.microsoft.com/office/2006/metadata/properties" xmlns:ns3="cbea95c0-a4d9-424e-b9e6-76ea8f72fed8" xmlns:ns4="d768292d-3882-4089-826c-33957df2024c" targetNamespace="http://schemas.microsoft.com/office/2006/metadata/properties" ma:root="true" ma:fieldsID="04b279051f8093dfec95aee5de1f3b20" ns3:_="" ns4:_="">
    <xsd:import namespace="cbea95c0-a4d9-424e-b9e6-76ea8f72fed8"/>
    <xsd:import namespace="d768292d-3882-4089-826c-33957df2024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ea95c0-a4d9-424e-b9e6-76ea8f72fe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68292d-3882-4089-826c-33957df2024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F3C654-673F-4C18-80A3-36DB45227E62}">
  <ds:schemaRefs>
    <ds:schemaRef ds:uri="cbea95c0-a4d9-424e-b9e6-76ea8f72fed8"/>
    <ds:schemaRef ds:uri="d768292d-3882-4089-826c-33957df202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B0C8AF-47DF-47CC-A2D2-4AEC3C1A41D9}">
  <ds:schemaRefs>
    <ds:schemaRef ds:uri="http://schemas.microsoft.com/sharepoint/v3/contenttype/forms"/>
  </ds:schemaRefs>
</ds:datastoreItem>
</file>

<file path=customXml/itemProps3.xml><?xml version="1.0" encoding="utf-8"?>
<ds:datastoreItem xmlns:ds="http://schemas.openxmlformats.org/officeDocument/2006/customXml" ds:itemID="{225F84DB-720F-46F3-893F-72E11E86B5E6}">
  <ds:schemaRefs>
    <ds:schemaRef ds:uri="cbea95c0-a4d9-424e-b9e6-76ea8f72fed8"/>
    <ds:schemaRef ds:uri="d768292d-3882-4089-826c-33957df202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SLIIT FoC PP2</Template>
  <TotalTime>0</TotalTime>
  <Words>1975</Words>
  <Application>Microsoft Office PowerPoint</Application>
  <PresentationFormat>Widescreen</PresentationFormat>
  <Paragraphs>300</Paragraphs>
  <Slides>42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Adobe Devanagari</vt:lpstr>
      <vt:lpstr>Arial</vt:lpstr>
      <vt:lpstr>Bookman Old Style</vt:lpstr>
      <vt:lpstr>Calibri</vt:lpstr>
      <vt:lpstr>Cambria</vt:lpstr>
      <vt:lpstr>Times New Roman</vt:lpstr>
      <vt:lpstr>Wingdings</vt:lpstr>
      <vt:lpstr>Office Theme</vt:lpstr>
      <vt:lpstr>Cognitive Rehabilitation based Personalized Solution for Dementia Patients using Reinforcement Learning </vt:lpstr>
      <vt:lpstr>Introduction</vt:lpstr>
      <vt:lpstr>Research Problem</vt:lpstr>
      <vt:lpstr>Research Objectives</vt:lpstr>
      <vt:lpstr>System Diagram</vt:lpstr>
      <vt:lpstr>IT16067370 | Rathnayaka M.H.K.R</vt:lpstr>
      <vt:lpstr>Introduction </vt:lpstr>
      <vt:lpstr>Research Gap</vt:lpstr>
      <vt:lpstr>Introduction Cont. </vt:lpstr>
      <vt:lpstr>Methodology</vt:lpstr>
      <vt:lpstr>Methodology Cont.</vt:lpstr>
      <vt:lpstr>Achievement</vt:lpstr>
      <vt:lpstr>    References</vt:lpstr>
      <vt:lpstr>IT17096126 | Watawala w.k.c.r</vt:lpstr>
      <vt:lpstr>Introduction </vt:lpstr>
      <vt:lpstr>Introduction Cont.</vt:lpstr>
      <vt:lpstr>Introduction Cont. </vt:lpstr>
      <vt:lpstr>Methodology</vt:lpstr>
      <vt:lpstr>Methodology Cont.</vt:lpstr>
      <vt:lpstr>Achievement</vt:lpstr>
      <vt:lpstr>   References</vt:lpstr>
      <vt:lpstr>IT17119504 | Manamendra M.G</vt:lpstr>
      <vt:lpstr>Introduction </vt:lpstr>
      <vt:lpstr>Introduction </vt:lpstr>
      <vt:lpstr>Introduction Cont. </vt:lpstr>
      <vt:lpstr>Methodology</vt:lpstr>
      <vt:lpstr>Methodology Cont.</vt:lpstr>
      <vt:lpstr>Achievement</vt:lpstr>
      <vt:lpstr>References</vt:lpstr>
      <vt:lpstr>IT17100076 | Silva S.R.R.M</vt:lpstr>
      <vt:lpstr>Introduction  </vt:lpstr>
      <vt:lpstr>Introduction Cont. </vt:lpstr>
      <vt:lpstr>Introduction Cont. </vt:lpstr>
      <vt:lpstr>Methodology</vt:lpstr>
      <vt:lpstr>Methodology Cont.</vt:lpstr>
      <vt:lpstr>Achievement</vt:lpstr>
      <vt:lpstr>References</vt:lpstr>
      <vt:lpstr>Other interfaces</vt:lpstr>
      <vt:lpstr>Other interfaces</vt:lpstr>
      <vt:lpstr>Other Interfaces of Language Component</vt:lpstr>
      <vt:lpstr>Demo for Acoustic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Chathurika Ruwanthini</dc:creator>
  <cp:lastModifiedBy>Himashi Rathnayake</cp:lastModifiedBy>
  <cp:revision>2</cp:revision>
  <dcterms:created xsi:type="dcterms:W3CDTF">2020-09-22T04:56:08Z</dcterms:created>
  <dcterms:modified xsi:type="dcterms:W3CDTF">2020-10-20T14:54:19Z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0x01010023173BDEB0E4B34399C44AA6B4D45E4B</vt:lpwstr>
  </property>
</Properties>
</file>